
<file path=[Content_Types].xml><?xml version="1.0" encoding="utf-8"?>
<Types xmlns="http://schemas.openxmlformats.org/package/2006/content-types">
  <Default Extension="fragment" ContentType="image/png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6" r:id="rId2"/>
    <p:sldId id="330" r:id="rId3"/>
    <p:sldId id="317" r:id="rId4"/>
    <p:sldId id="321" r:id="rId5"/>
    <p:sldId id="327" r:id="rId6"/>
  </p:sldIdLst>
  <p:sldSz cx="14266863" cy="10699750"/>
  <p:notesSz cx="10693400" cy="106997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12" autoAdjust="0"/>
    <p:restoredTop sz="86408" autoAdjust="0"/>
  </p:normalViewPr>
  <p:slideViewPr>
    <p:cSldViewPr>
      <p:cViewPr varScale="1">
        <p:scale>
          <a:sx n="36" d="100"/>
          <a:sy n="36" d="100"/>
        </p:scale>
        <p:origin x="846" y="48"/>
      </p:cViewPr>
      <p:guideLst>
        <p:guide orient="horz" pos="2880"/>
        <p:guide pos="2882"/>
      </p:guideLst>
    </p:cSldViewPr>
  </p:slideViewPr>
  <p:outlineViewPr>
    <p:cViewPr>
      <p:scale>
        <a:sx n="33" d="100"/>
        <a:sy n="33" d="100"/>
      </p:scale>
      <p:origin x="0" y="-34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28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98788" y="12065"/>
            <a:ext cx="9854626" cy="7543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3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128" y="3316923"/>
            <a:ext cx="8569437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254" y="5991861"/>
            <a:ext cx="70571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2585" y="1521"/>
            <a:ext cx="13442023" cy="7554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3"/>
          </a:p>
        </p:txBody>
      </p:sp>
      <p:sp>
        <p:nvSpPr>
          <p:cNvPr id="17" name="bk object 17"/>
          <p:cNvSpPr/>
          <p:nvPr/>
        </p:nvSpPr>
        <p:spPr>
          <a:xfrm>
            <a:off x="412584" y="3"/>
            <a:ext cx="9999676" cy="7555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3"/>
          </a:p>
        </p:txBody>
      </p:sp>
      <p:sp>
        <p:nvSpPr>
          <p:cNvPr id="18" name="bk object 18"/>
          <p:cNvSpPr/>
          <p:nvPr/>
        </p:nvSpPr>
        <p:spPr>
          <a:xfrm>
            <a:off x="412585" y="2164080"/>
            <a:ext cx="13442023" cy="5391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053234" y="1106547"/>
            <a:ext cx="12188162" cy="711733"/>
          </a:xfrm>
        </p:spPr>
        <p:txBody>
          <a:bodyPr lIns="0" tIns="0" rIns="0" bIns="0"/>
          <a:lstStyle>
            <a:lvl1pPr>
              <a:defRPr sz="4625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053234" y="1106547"/>
            <a:ext cx="12188162" cy="711733"/>
          </a:xfrm>
        </p:spPr>
        <p:txBody>
          <a:bodyPr lIns="0" tIns="0" rIns="0" bIns="0"/>
          <a:lstStyle>
            <a:lvl1pPr>
              <a:defRPr sz="4625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086" y="2460945"/>
            <a:ext cx="43855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2072" y="2460945"/>
            <a:ext cx="43855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053234" y="1106547"/>
            <a:ext cx="12188162" cy="711733"/>
          </a:xfrm>
        </p:spPr>
        <p:txBody>
          <a:bodyPr lIns="0" tIns="0" rIns="0" bIns="0"/>
          <a:lstStyle>
            <a:lvl1pPr>
              <a:defRPr sz="4625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053234" y="1106546"/>
            <a:ext cx="12188162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085" y="2460945"/>
            <a:ext cx="907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7775" y="9950770"/>
            <a:ext cx="32261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086" y="9950770"/>
            <a:ext cx="231878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58819" y="9950770"/>
            <a:ext cx="231878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13308">
        <a:defRPr>
          <a:latin typeface="+mn-lt"/>
          <a:ea typeface="+mn-ea"/>
          <a:cs typeface="+mn-cs"/>
        </a:defRPr>
      </a:lvl2pPr>
      <a:lvl3pPr marL="1626615">
        <a:defRPr>
          <a:latin typeface="+mn-lt"/>
          <a:ea typeface="+mn-ea"/>
          <a:cs typeface="+mn-cs"/>
        </a:defRPr>
      </a:lvl3pPr>
      <a:lvl4pPr marL="2439924">
        <a:defRPr>
          <a:latin typeface="+mn-lt"/>
          <a:ea typeface="+mn-ea"/>
          <a:cs typeface="+mn-cs"/>
        </a:defRPr>
      </a:lvl4pPr>
      <a:lvl5pPr marL="3253232">
        <a:defRPr>
          <a:latin typeface="+mn-lt"/>
          <a:ea typeface="+mn-ea"/>
          <a:cs typeface="+mn-cs"/>
        </a:defRPr>
      </a:lvl5pPr>
      <a:lvl6pPr marL="4066540">
        <a:defRPr>
          <a:latin typeface="+mn-lt"/>
          <a:ea typeface="+mn-ea"/>
          <a:cs typeface="+mn-cs"/>
        </a:defRPr>
      </a:lvl6pPr>
      <a:lvl7pPr marL="4879847">
        <a:defRPr>
          <a:latin typeface="+mn-lt"/>
          <a:ea typeface="+mn-ea"/>
          <a:cs typeface="+mn-cs"/>
        </a:defRPr>
      </a:lvl7pPr>
      <a:lvl8pPr marL="5693156">
        <a:defRPr>
          <a:latin typeface="+mn-lt"/>
          <a:ea typeface="+mn-ea"/>
          <a:cs typeface="+mn-cs"/>
        </a:defRPr>
      </a:lvl8pPr>
      <a:lvl9pPr marL="650646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13308">
        <a:defRPr>
          <a:latin typeface="+mn-lt"/>
          <a:ea typeface="+mn-ea"/>
          <a:cs typeface="+mn-cs"/>
        </a:defRPr>
      </a:lvl2pPr>
      <a:lvl3pPr marL="1626615">
        <a:defRPr>
          <a:latin typeface="+mn-lt"/>
          <a:ea typeface="+mn-ea"/>
          <a:cs typeface="+mn-cs"/>
        </a:defRPr>
      </a:lvl3pPr>
      <a:lvl4pPr marL="2439924">
        <a:defRPr>
          <a:latin typeface="+mn-lt"/>
          <a:ea typeface="+mn-ea"/>
          <a:cs typeface="+mn-cs"/>
        </a:defRPr>
      </a:lvl4pPr>
      <a:lvl5pPr marL="3253232">
        <a:defRPr>
          <a:latin typeface="+mn-lt"/>
          <a:ea typeface="+mn-ea"/>
          <a:cs typeface="+mn-cs"/>
        </a:defRPr>
      </a:lvl5pPr>
      <a:lvl6pPr marL="4066540">
        <a:defRPr>
          <a:latin typeface="+mn-lt"/>
          <a:ea typeface="+mn-ea"/>
          <a:cs typeface="+mn-cs"/>
        </a:defRPr>
      </a:lvl6pPr>
      <a:lvl7pPr marL="4879847">
        <a:defRPr>
          <a:latin typeface="+mn-lt"/>
          <a:ea typeface="+mn-ea"/>
          <a:cs typeface="+mn-cs"/>
        </a:defRPr>
      </a:lvl7pPr>
      <a:lvl8pPr marL="5693156">
        <a:defRPr>
          <a:latin typeface="+mn-lt"/>
          <a:ea typeface="+mn-ea"/>
          <a:cs typeface="+mn-cs"/>
        </a:defRPr>
      </a:lvl8pPr>
      <a:lvl9pPr marL="650646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fif"/><Relationship Id="rId13" Type="http://schemas.openxmlformats.org/officeDocument/2006/relationships/image" Target="../media/image9.png"/><Relationship Id="rId3" Type="http://schemas.openxmlformats.org/officeDocument/2006/relationships/hyperlink" Target="mailto:caccamo@unime.it" TargetMode="External"/><Relationship Id="rId7" Type="http://schemas.openxmlformats.org/officeDocument/2006/relationships/hyperlink" Target="mailto:uop1medsanvet@unime.it" TargetMode="External"/><Relationship Id="rId12" Type="http://schemas.openxmlformats.org/officeDocument/2006/relationships/image" Target="../media/image8.jpeg"/><Relationship Id="rId2" Type="http://schemas.openxmlformats.org/officeDocument/2006/relationships/hyperlink" Target="mailto:master.medicinesurgery@unime.i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vincenza.santoro@unime.it" TargetMode="External"/><Relationship Id="rId11" Type="http://schemas.microsoft.com/office/2007/relationships/hdphoto" Target="../media/hdphoto1.wdp"/><Relationship Id="rId5" Type="http://schemas.openxmlformats.org/officeDocument/2006/relationships/hyperlink" Target="mailto:massimo.brigand&#236;@unime.it" TargetMode="External"/><Relationship Id="rId10" Type="http://schemas.openxmlformats.org/officeDocument/2006/relationships/image" Target="../media/image7.png"/><Relationship Id="rId4" Type="http://schemas.openxmlformats.org/officeDocument/2006/relationships/hyperlink" Target="mailto:facciola@unime.it" TargetMode="External"/><Relationship Id="rId9" Type="http://schemas.openxmlformats.org/officeDocument/2006/relationships/image" Target="../media/image6.fragment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opwelcomeoffice@unime.it" TargetMode="External"/><Relationship Id="rId7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guenoz.mhommed@unime.it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fif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C4FC39-284C-9990-9C48-FAAFAAD9DFBF}"/>
              </a:ext>
            </a:extLst>
          </p:cNvPr>
          <p:cNvSpPr txBox="1"/>
          <p:nvPr/>
        </p:nvSpPr>
        <p:spPr>
          <a:xfrm>
            <a:off x="76200" y="313234"/>
            <a:ext cx="13991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cap="small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UniMe</a:t>
            </a:r>
            <a:r>
              <a:rPr lang="it-IT" sz="4400" b="1" cap="small" dirty="0">
                <a:solidFill>
                  <a:srgbClr val="002060"/>
                </a:solidFill>
                <a:latin typeface="Tempus Sans ITC" panose="04020404030D07020202" pitchFamily="82" charset="0"/>
              </a:rPr>
              <a:t>-IMS Management Staff</a:t>
            </a:r>
          </a:p>
        </p:txBody>
      </p:sp>
      <p:sp>
        <p:nvSpPr>
          <p:cNvPr id="2" name="object 4"/>
          <p:cNvSpPr txBox="1"/>
          <p:nvPr/>
        </p:nvSpPr>
        <p:spPr>
          <a:xfrm>
            <a:off x="504031" y="1516678"/>
            <a:ext cx="18135600" cy="9038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791" marR="4295847" indent="-457200">
              <a:buFont typeface="Wingdings" panose="05000000000000000000" pitchFamily="2" charset="2"/>
              <a:buChar char="q"/>
            </a:pPr>
            <a:r>
              <a:rPr sz="2800" b="1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Co</a:t>
            </a:r>
            <a:r>
              <a:rPr sz="2800" b="1" spc="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o</a:t>
            </a:r>
            <a:r>
              <a:rPr sz="2800" b="1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rd</a:t>
            </a:r>
            <a:r>
              <a:rPr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</a:t>
            </a:r>
            <a:r>
              <a:rPr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n</a:t>
            </a:r>
            <a:r>
              <a:rPr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a</a:t>
            </a:r>
            <a:r>
              <a:rPr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t</a:t>
            </a:r>
            <a:r>
              <a:rPr sz="2800" b="1" spc="-2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o</a:t>
            </a:r>
            <a:r>
              <a:rPr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</a:t>
            </a:r>
            <a:r>
              <a:rPr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:</a:t>
            </a:r>
            <a:r>
              <a:rPr sz="2800" spc="-97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Prof.</a:t>
            </a:r>
            <a:r>
              <a:rPr sz="2800" spc="-169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Daniela Caccamo </a:t>
            </a:r>
            <a:r>
              <a:rPr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endParaRPr lang="it-IT" sz="2800" dirty="0">
              <a:solidFill>
                <a:srgbClr val="002060"/>
              </a:solidFill>
              <a:latin typeface="Tempus Sans ITC" panose="04020404030D07020202" pitchFamily="82" charset="0"/>
              <a:cs typeface="Calibri"/>
            </a:endParaRPr>
          </a:p>
          <a:p>
            <a:pPr marL="457200" marR="4295847"/>
            <a:r>
              <a:rPr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-</a:t>
            </a:r>
            <a:r>
              <a:rPr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ma</a:t>
            </a:r>
            <a:r>
              <a:rPr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</a:t>
            </a:r>
            <a:r>
              <a:rPr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l</a:t>
            </a:r>
            <a:r>
              <a:rPr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:</a:t>
            </a:r>
            <a:r>
              <a:rPr lang="it-IT"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sz="2800" b="1" spc="-9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sz="2800" b="1" spc="-36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</a:t>
            </a:r>
            <a:r>
              <a:rPr sz="2800" b="1" spc="-2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ter.</a:t>
            </a:r>
            <a:r>
              <a:rPr sz="2800" b="1" spc="-9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sz="2800" b="1" spc="-36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</a:t>
            </a:r>
            <a:r>
              <a:rPr sz="2800" b="1" spc="-44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2800" b="1" spc="-1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sz="2800" b="1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2800" b="1" spc="-44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sz="2800" b="1" spc="-2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2800" b="1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sz="2800" b="1" spc="-44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sz="2800" b="1" spc="-2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rger</a:t>
            </a:r>
            <a:r>
              <a:rPr sz="2800" b="1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sz="2800" b="1" spc="-1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sz="2800" b="1" spc="-36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</a:t>
            </a:r>
            <a:r>
              <a:rPr sz="2800" b="1" spc="-44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2800" b="1" spc="-9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sz="2800" b="1" spc="-36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2800" b="1" spc="-2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</a:t>
            </a: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</a:p>
          <a:p>
            <a:pPr marL="457200" marR="4295847"/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(for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any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request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of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either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exam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or ECTS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recognition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or certificate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validation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)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;</a:t>
            </a:r>
          </a:p>
          <a:p>
            <a:pPr marL="457200" marR="4295847"/>
            <a:r>
              <a:rPr lang="it-IT" sz="2800" b="1" u="sng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daniela</a:t>
            </a:r>
            <a:r>
              <a:rPr lang="it-IT" sz="2800" b="1" u="sng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. </a:t>
            </a:r>
            <a:r>
              <a:rPr lang="it-IT" sz="2800" b="1" u="sng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caccamo@unime.it</a:t>
            </a:r>
            <a:r>
              <a:rPr lang="it-IT" sz="2800" b="1" u="sng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(for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any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request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of 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appointment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for personal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issues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)</a:t>
            </a:r>
          </a:p>
          <a:p>
            <a:pPr marL="479791" marR="4295847" indent="-457200">
              <a:buFont typeface="Wingdings" panose="05000000000000000000" pitchFamily="2" charset="2"/>
              <a:buChar char="q"/>
            </a:pPr>
            <a:endParaRPr lang="it-IT" sz="2800" dirty="0">
              <a:solidFill>
                <a:srgbClr val="002060"/>
              </a:solidFill>
              <a:latin typeface="Tempus Sans ITC" panose="04020404030D07020202" pitchFamily="82" charset="0"/>
              <a:cs typeface="Calibri"/>
            </a:endParaRPr>
          </a:p>
          <a:p>
            <a:pPr marL="479791" marR="4295847" indent="-457200"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Vice-Coordinator: 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Prof Alessio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Facciolà</a:t>
            </a:r>
            <a:endParaRPr lang="it-IT" sz="2800" dirty="0">
              <a:solidFill>
                <a:srgbClr val="002060"/>
              </a:solidFill>
              <a:latin typeface="Tempus Sans ITC" panose="04020404030D07020202" pitchFamily="82" charset="0"/>
              <a:cs typeface="Calibri"/>
            </a:endParaRPr>
          </a:p>
          <a:p>
            <a:pPr marL="457200" marR="4295847"/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e-ma</a:t>
            </a:r>
            <a:r>
              <a:rPr lang="it-IT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l</a:t>
            </a:r>
            <a:r>
              <a:rPr lang="it-IT"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: </a:t>
            </a:r>
            <a:r>
              <a:rPr lang="it-IT" sz="2800" b="1" spc="-9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it-IT" sz="2800" b="1" spc="-36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</a:t>
            </a:r>
            <a:r>
              <a:rPr lang="it-IT" sz="2800" b="1" spc="-2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ter.</a:t>
            </a:r>
            <a:r>
              <a:rPr lang="it-IT" sz="2800" b="1" spc="-9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it-IT" sz="2800" b="1" spc="-36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</a:t>
            </a:r>
            <a:r>
              <a:rPr lang="it-IT" sz="2800" b="1" spc="-44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it-IT" sz="2800" b="1" spc="-1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it-IT" sz="2800" b="1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it-IT" sz="2800" b="1" spc="-44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it-IT" sz="2800" b="1" spc="-2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it-IT" sz="2800" b="1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it-IT" sz="2800" b="1" spc="-44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lang="it-IT" sz="2800" b="1" spc="-2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rger</a:t>
            </a:r>
            <a:r>
              <a:rPr lang="it-IT" sz="2800" b="1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lang="it-IT" sz="2800" b="1" spc="-1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it-IT" sz="2800" b="1" spc="-36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</a:t>
            </a:r>
            <a:r>
              <a:rPr lang="it-IT" sz="2800" b="1" spc="-44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it-IT" sz="2800" b="1" spc="-9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it-IT" sz="2800" b="1" spc="-36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e.it</a:t>
            </a:r>
            <a:r>
              <a:rPr lang="it-IT" sz="2800" b="1" spc="-36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</a:p>
          <a:p>
            <a:pPr marL="457200" marR="4295847"/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(for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any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request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of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either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exam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or ECTS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recognition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or certificate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validation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)</a:t>
            </a:r>
          </a:p>
          <a:p>
            <a:pPr marL="457200" marR="4295847"/>
            <a:r>
              <a:rPr lang="it-IT" sz="2800" b="1" u="sng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alessio</a:t>
            </a:r>
            <a:r>
              <a:rPr lang="it-IT" sz="2800" b="1" u="sng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. </a:t>
            </a:r>
            <a:r>
              <a:rPr lang="it-IT" sz="2800" b="1" u="sng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facciola</a:t>
            </a: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@unime.it</a:t>
            </a: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(for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request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of 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appointment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for personal </a:t>
            </a:r>
            <a:r>
              <a:rPr lang="it-IT" sz="24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issues</a:t>
            </a:r>
            <a:r>
              <a:rPr lang="it-IT" sz="24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)</a:t>
            </a:r>
          </a:p>
          <a:p>
            <a:pPr marL="457200" indent="-457200">
              <a:spcBef>
                <a:spcPts val="23"/>
              </a:spcBef>
              <a:buFont typeface="Wingdings" panose="05000000000000000000" pitchFamily="2" charset="2"/>
              <a:buChar char="q"/>
            </a:pPr>
            <a:endParaRPr lang="it-IT" sz="2800" dirty="0">
              <a:solidFill>
                <a:srgbClr val="002060"/>
              </a:solidFill>
              <a:latin typeface="Tempus Sans ITC" panose="04020404030D07020202" pitchFamily="82" charset="0"/>
              <a:cs typeface="Times New Roman"/>
            </a:endParaRPr>
          </a:p>
          <a:p>
            <a:pPr marL="457200" indent="-457200">
              <a:spcBef>
                <a:spcPts val="23"/>
              </a:spcBef>
              <a:buFont typeface="Wingdings" panose="05000000000000000000" pitchFamily="2" charset="2"/>
              <a:buChar char="q"/>
            </a:pPr>
            <a:endParaRPr lang="it-IT" sz="2800" dirty="0">
              <a:solidFill>
                <a:srgbClr val="002060"/>
              </a:solidFill>
              <a:latin typeface="Tempus Sans ITC" panose="04020404030D07020202" pitchFamily="82" charset="0"/>
              <a:cs typeface="Times New Roman"/>
            </a:endParaRPr>
          </a:p>
          <a:p>
            <a:pPr marL="479791" indent="-457200">
              <a:buFont typeface="Wingdings" panose="05000000000000000000" pitchFamily="2" charset="2"/>
              <a:buChar char="q"/>
            </a:pPr>
            <a:r>
              <a:rPr sz="2800" b="1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Perso</a:t>
            </a:r>
            <a:r>
              <a:rPr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n</a:t>
            </a: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s</a:t>
            </a:r>
            <a:r>
              <a:rPr sz="2800" b="1" spc="-53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sz="2800" b="1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</a:t>
            </a:r>
            <a:r>
              <a:rPr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n</a:t>
            </a:r>
            <a:r>
              <a:rPr sz="2800" b="1" spc="-80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sz="2800" b="1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charg</a:t>
            </a:r>
            <a:r>
              <a:rPr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</a:t>
            </a:r>
            <a:r>
              <a:rPr sz="2800" b="1" spc="-71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of</a:t>
            </a:r>
            <a:r>
              <a:rPr sz="2800" b="1" spc="-89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t</a:t>
            </a:r>
            <a:r>
              <a:rPr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h</a:t>
            </a:r>
            <a:r>
              <a:rPr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</a:t>
            </a:r>
            <a:r>
              <a:rPr sz="2800" b="1" spc="-53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sz="2800" b="1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Did</a:t>
            </a:r>
            <a:r>
              <a:rPr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a</a:t>
            </a:r>
            <a:r>
              <a:rPr sz="2800" b="1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cti</a:t>
            </a:r>
            <a:r>
              <a:rPr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c</a:t>
            </a:r>
            <a:r>
              <a:rPr sz="2800" b="1" spc="-71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S</a:t>
            </a:r>
            <a:r>
              <a:rPr sz="2800" b="1" spc="-44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</a:t>
            </a:r>
            <a:r>
              <a:rPr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c</a:t>
            </a:r>
            <a:r>
              <a:rPr sz="2800" b="1" spc="-2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retar</a:t>
            </a:r>
            <a:r>
              <a:rPr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y</a:t>
            </a:r>
            <a:r>
              <a:rPr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:</a:t>
            </a:r>
            <a:endParaRPr sz="2800" dirty="0">
              <a:solidFill>
                <a:srgbClr val="002060"/>
              </a:solidFill>
              <a:latin typeface="Tempus Sans ITC" panose="04020404030D07020202" pitchFamily="82" charset="0"/>
              <a:cs typeface="Calibri"/>
            </a:endParaRPr>
          </a:p>
          <a:p>
            <a:pPr marL="479425">
              <a:spcBef>
                <a:spcPts val="80"/>
              </a:spcBef>
            </a:pPr>
            <a:r>
              <a:rPr lang="it-IT" sz="2800" spc="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</a:t>
            </a:r>
            <a:r>
              <a:rPr sz="2800" spc="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</a:t>
            </a:r>
            <a:r>
              <a:rPr sz="2800" spc="-293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Mass</a:t>
            </a:r>
            <a:r>
              <a:rPr sz="2800" spc="-2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</a:t>
            </a:r>
            <a:r>
              <a:rPr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mo</a:t>
            </a:r>
            <a:r>
              <a:rPr sz="2800" spc="-240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sz="2800" spc="-27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B</a:t>
            </a:r>
            <a:r>
              <a:rPr sz="2800" spc="-17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ri</a:t>
            </a:r>
            <a:r>
              <a:rPr sz="2800" spc="-27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gand</a:t>
            </a:r>
            <a:r>
              <a:rPr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ì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, Dr Vincenza Santoro</a:t>
            </a:r>
            <a:endParaRPr sz="2800" dirty="0">
              <a:solidFill>
                <a:srgbClr val="002060"/>
              </a:solidFill>
              <a:latin typeface="Tempus Sans ITC" panose="04020404030D07020202" pitchFamily="82" charset="0"/>
              <a:cs typeface="Calibri"/>
            </a:endParaRPr>
          </a:p>
          <a:p>
            <a:pPr marL="479425">
              <a:spcBef>
                <a:spcPts val="107"/>
              </a:spcBef>
            </a:pP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e-</a:t>
            </a:r>
            <a:r>
              <a:rPr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ma</a:t>
            </a:r>
            <a:r>
              <a:rPr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</a:t>
            </a:r>
            <a:r>
              <a:rPr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l</a:t>
            </a:r>
            <a:r>
              <a:rPr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:</a:t>
            </a:r>
            <a:r>
              <a:rPr sz="2800" spc="-36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it-IT" sz="2800" b="1" u="heavy" spc="-9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it-IT" sz="2800" b="1" u="heavy" spc="-36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</a:t>
            </a:r>
            <a:r>
              <a:rPr lang="it-IT" sz="2800" b="1" u="heavy" spc="-2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ter.</a:t>
            </a:r>
            <a:r>
              <a:rPr lang="it-IT" sz="2800" b="1" u="heavy" spc="-9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it-IT" sz="2800" b="1" u="heavy" spc="-36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</a:t>
            </a:r>
            <a:r>
              <a:rPr lang="it-IT" sz="2800" b="1" u="heavy" spc="-44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it-IT" sz="2800" b="1" u="heavy" spc="-1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it-IT" sz="2800" b="1" u="heavy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it-IT" sz="2800" b="1" u="heavy" spc="-44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it-IT" sz="2800" b="1" u="heavy" spc="-2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it-IT" sz="2800" b="1" u="heavy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it-IT" sz="2800" b="1" u="heavy" spc="-44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lang="it-IT" sz="2800" b="1" u="heavy" spc="-2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rger</a:t>
            </a:r>
            <a:r>
              <a:rPr lang="it-IT" sz="2800" b="1" u="heavy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lang="it-IT" sz="2800" b="1" u="heavy" spc="-1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it-IT" sz="2800" b="1" u="heavy" spc="-36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</a:t>
            </a:r>
            <a:r>
              <a:rPr lang="it-IT" sz="2800" b="1" u="heavy" spc="-44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it-IT" sz="2800" b="1" u="heavy" spc="-9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it-IT" sz="2800" b="1" u="heavy" spc="-36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it-IT" sz="2800" b="1" u="heavy" spc="-2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it-IT" sz="2800" b="1" u="heavy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</a:t>
            </a: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;  </a:t>
            </a:r>
          </a:p>
          <a:p>
            <a:pPr marL="479425">
              <a:spcBef>
                <a:spcPts val="107"/>
              </a:spcBef>
            </a:pPr>
            <a:r>
              <a:rPr sz="2800" b="1" u="heavy" spc="-9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sz="2800" b="1" u="heavy" spc="-36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</a:t>
            </a:r>
            <a:r>
              <a:rPr sz="2800" b="1" u="heavy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sz="2800" b="1" u="heavy" spc="-44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2800" b="1" u="heavy" spc="-9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sz="2800" b="1" u="heavy" spc="-2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</a:t>
            </a:r>
            <a:r>
              <a:rPr sz="2800" b="1" u="heavy" spc="-36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sz="2800" b="1" u="heavy" spc="-2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2800" b="1" u="heavy" spc="-44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2800" b="1" u="heavy" spc="-2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</a:t>
            </a:r>
            <a:r>
              <a:rPr sz="2800" b="1" u="heavy" spc="-36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</a:t>
            </a:r>
            <a:r>
              <a:rPr sz="2800" b="1" u="heavy" spc="-44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ì</a:t>
            </a:r>
            <a:r>
              <a:rPr sz="2800" b="1" u="heavy" spc="-9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sz="2800" b="1" u="heavy" spc="-2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sz="2800" b="1" u="heavy" spc="-36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sz="2800" b="1" u="heavy" spc="-44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2800" b="1" u="heavy" spc="-9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</a:t>
            </a:r>
            <a:r>
              <a:rPr sz="2800" b="1" u="heavy" spc="-36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2800" b="1" u="heavy" spc="-44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2800" b="1" u="heavy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; </a:t>
            </a:r>
            <a:r>
              <a:rPr lang="it-IT" sz="2800" b="1" u="heavy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vincenza.santoro@unime.it</a:t>
            </a:r>
            <a:endParaRPr lang="it-IT" sz="2800" b="1" u="heavy" dirty="0">
              <a:solidFill>
                <a:srgbClr val="002060"/>
              </a:solidFill>
              <a:latin typeface="Tempus Sans ITC" panose="04020404030D07020202" pitchFamily="82" charset="0"/>
              <a:cs typeface="Calibri"/>
            </a:endParaRPr>
          </a:p>
          <a:p>
            <a:pPr marL="457200" indent="-457200">
              <a:spcBef>
                <a:spcPts val="15"/>
              </a:spcBef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002060"/>
              </a:solidFill>
              <a:latin typeface="Tempus Sans ITC" panose="04020404030D07020202" pitchFamily="82" charset="0"/>
              <a:cs typeface="Times New Roman"/>
            </a:endParaRPr>
          </a:p>
          <a:p>
            <a:pPr marL="457200" indent="-457200">
              <a:spcBef>
                <a:spcPts val="15"/>
              </a:spcBef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002060"/>
              </a:solidFill>
              <a:latin typeface="Tempus Sans ITC" panose="04020404030D07020202" pitchFamily="82" charset="0"/>
              <a:cs typeface="Times New Roman"/>
            </a:endParaRPr>
          </a:p>
          <a:p>
            <a:pPr marL="479791" marR="1562229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Head</a:t>
            </a:r>
            <a:r>
              <a:rPr lang="en-US" sz="2800" b="1" spc="-89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of</a:t>
            </a:r>
            <a:r>
              <a:rPr lang="en-US" sz="2800" b="1" spc="-63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t</a:t>
            </a:r>
            <a:r>
              <a:rPr lang="en-US"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h</a:t>
            </a:r>
            <a:r>
              <a:rPr lang="en-US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</a:t>
            </a:r>
            <a:r>
              <a:rPr lang="en-US" sz="2800" b="1" spc="-36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Med</a:t>
            </a:r>
            <a:r>
              <a:rPr lang="en-US"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</a:t>
            </a:r>
            <a:r>
              <a:rPr lang="en-US" sz="2800" b="1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ca</a:t>
            </a:r>
            <a:r>
              <a:rPr lang="en-US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l</a:t>
            </a:r>
            <a:r>
              <a:rPr lang="en-US" sz="2800" b="1" spc="-44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Secretary</a:t>
            </a:r>
            <a:r>
              <a:rPr lang="en-US" sz="2800" b="1" spc="-44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Uni</a:t>
            </a:r>
            <a:r>
              <a:rPr lang="en-US"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t</a:t>
            </a:r>
            <a:r>
              <a:rPr lang="en-US"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:</a:t>
            </a:r>
            <a:r>
              <a:rPr lang="en-US" sz="2800" spc="-71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Dr</a:t>
            </a:r>
            <a:r>
              <a:rPr lang="en-US" sz="2800" spc="-89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Al</a:t>
            </a:r>
            <a:r>
              <a:rPr lang="en-US"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f</a:t>
            </a:r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ons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o</a:t>
            </a:r>
            <a:r>
              <a:rPr lang="en-US" sz="2800" spc="-44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spc="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</a:t>
            </a:r>
            <a:r>
              <a:rPr lang="en-US" sz="2800" spc="-53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Sa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lvo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</a:p>
          <a:p>
            <a:pPr marL="457200" marR="1562229"/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e-ma</a:t>
            </a:r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l</a:t>
            </a:r>
            <a:r>
              <a:rPr lang="en-US"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:</a:t>
            </a:r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b="1" u="sng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alfonso.</a:t>
            </a:r>
            <a:r>
              <a:rPr lang="en-US" sz="2800" b="1" u="sng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</a:t>
            </a:r>
            <a:r>
              <a:rPr lang="en-US" sz="2800" b="1" u="sng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</a:t>
            </a:r>
            <a:r>
              <a:rPr lang="en-US" sz="2800" b="1" u="sng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s</a:t>
            </a:r>
            <a:r>
              <a:rPr lang="en-US" sz="2800" b="1" u="sng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alvo@u</a:t>
            </a:r>
            <a:r>
              <a:rPr lang="en-US" sz="2800" b="1" u="sng" spc="-2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n</a:t>
            </a:r>
            <a:r>
              <a:rPr lang="en-US" sz="2800" b="1" u="sng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ime.i</a:t>
            </a:r>
            <a:r>
              <a:rPr lang="en-US" sz="2800" b="1" u="sng" spc="-2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t</a:t>
            </a:r>
            <a:r>
              <a:rPr lang="en-US" sz="2800" b="1" u="sng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;</a:t>
            </a:r>
            <a:r>
              <a:rPr lang="en-US" sz="2800" b="1" u="sng" spc="-9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uo</a:t>
            </a:r>
            <a:r>
              <a:rPr lang="en-US" sz="2800" b="1" spc="-1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US" sz="2800" b="1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1medsan</a:t>
            </a:r>
            <a:r>
              <a:rPr lang="en-US" sz="2800" b="1" spc="-36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</a:t>
            </a:r>
            <a:r>
              <a:rPr lang="en-US" sz="2800" b="1" spc="-9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et@</a:t>
            </a:r>
            <a:r>
              <a:rPr lang="en-US" sz="2800" b="1" spc="-1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lang="en-US" sz="2800" b="1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-US" sz="2800" b="1" spc="-17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2800" b="1" spc="-9" dirty="0">
                <a:solidFill>
                  <a:srgbClr val="000000"/>
                </a:solidFill>
                <a:latin typeface="Tempus Sans ITC" panose="04020404030D07020202" pitchFamily="82" charset="0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me.</a:t>
            </a:r>
            <a:r>
              <a:rPr lang="en-US" sz="2800" b="1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</a:t>
            </a:r>
            <a:endParaRPr lang="en-US" sz="2800" b="1" spc="-9" dirty="0">
              <a:solidFill>
                <a:srgbClr val="002060"/>
              </a:solidFill>
              <a:latin typeface="Tempus Sans ITC" panose="04020404030D07020202" pitchFamily="82" charset="0"/>
              <a:cs typeface="Calibri"/>
            </a:endParaRPr>
          </a:p>
          <a:p>
            <a:pPr marL="457200" marR="1562229"/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(for any administrative issue)</a:t>
            </a:r>
            <a:endParaRPr lang="en-US" sz="2800" dirty="0">
              <a:solidFill>
                <a:srgbClr val="002060"/>
              </a:solidFill>
              <a:latin typeface="Tempus Sans ITC" panose="04020404030D07020202" pitchFamily="82" charset="0"/>
              <a:cs typeface="Calibri"/>
            </a:endParaRPr>
          </a:p>
          <a:p>
            <a:pPr marL="479425">
              <a:spcBef>
                <a:spcPts val="107"/>
              </a:spcBef>
            </a:pPr>
            <a:endParaRPr sz="2800" dirty="0">
              <a:solidFill>
                <a:srgbClr val="002060"/>
              </a:solidFill>
              <a:latin typeface="Tempus Sans ITC" panose="04020404030D07020202" pitchFamily="82" charset="0"/>
              <a:cs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B105E8B-EAFD-6EE4-92F4-3D1360F946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15" y="981344"/>
            <a:ext cx="2071216" cy="20331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BCE806F-4C3C-180D-D985-D928280A23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9" t="6714" r="9149" b="38933"/>
          <a:stretch/>
        </p:blipFill>
        <p:spPr>
          <a:xfrm>
            <a:off x="11972131" y="3140075"/>
            <a:ext cx="2019300" cy="20193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E920D70-2FD2-1BCC-8DC6-C2841B4022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65" t="8717" b="42619"/>
          <a:stretch/>
        </p:blipFill>
        <p:spPr>
          <a:xfrm>
            <a:off x="11927123" y="8016875"/>
            <a:ext cx="2019300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016879E0-CD33-9BE8-9DEB-BAB37E6C9304}"/>
              </a:ext>
            </a:extLst>
          </p:cNvPr>
          <p:cNvGrpSpPr/>
          <p:nvPr/>
        </p:nvGrpSpPr>
        <p:grpSpPr>
          <a:xfrm>
            <a:off x="9571831" y="5654675"/>
            <a:ext cx="4374592" cy="2209800"/>
            <a:chOff x="9571831" y="5273675"/>
            <a:chExt cx="4374592" cy="2209800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B5EA00BA-7FFC-D5DD-5CC5-F6584DE0A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44" r="12752" b="31881"/>
            <a:stretch/>
          </p:blipFill>
          <p:spPr>
            <a:xfrm>
              <a:off x="11973654" y="5273675"/>
              <a:ext cx="1972769" cy="2209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C181ED0-7A90-8AC6-7BA1-0D651F4C2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4" t="8299" b="34636"/>
            <a:stretch/>
          </p:blipFill>
          <p:spPr>
            <a:xfrm>
              <a:off x="9571831" y="5292593"/>
              <a:ext cx="2137897" cy="2190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67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25D3B174-F873-C9F7-E994-B49BCDEBE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12009" r="11226" b="18912"/>
          <a:stretch/>
        </p:blipFill>
        <p:spPr>
          <a:xfrm>
            <a:off x="11009828" y="3444875"/>
            <a:ext cx="2753003" cy="2768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B5F6788-4B4D-B2BC-7583-1BCAC05005A9}"/>
              </a:ext>
            </a:extLst>
          </p:cNvPr>
          <p:cNvSpPr txBox="1"/>
          <p:nvPr/>
        </p:nvSpPr>
        <p:spPr>
          <a:xfrm>
            <a:off x="521001" y="730559"/>
            <a:ext cx="11070131" cy="2259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39"/>
              </a:spcBef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002060"/>
              </a:solidFill>
              <a:latin typeface="Tempus Sans ITC" panose="04020404030D07020202" pitchFamily="82" charset="0"/>
              <a:cs typeface="Times New Roman"/>
            </a:endParaRPr>
          </a:p>
          <a:p>
            <a:pPr marL="479791" marR="402135" indent="-457200">
              <a:buFont typeface="Wingdings" panose="05000000000000000000" pitchFamily="2" charset="2"/>
              <a:buChar char="q"/>
            </a:pPr>
            <a:r>
              <a:rPr lang="en-US" sz="2800" b="1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Welcom</a:t>
            </a:r>
            <a:r>
              <a:rPr lang="en-US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</a:t>
            </a:r>
            <a:r>
              <a:rPr lang="en-US" sz="2800" b="1" spc="-71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b="1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O</a:t>
            </a:r>
            <a:r>
              <a:rPr lang="en-US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f</a:t>
            </a:r>
            <a:r>
              <a:rPr lang="en-US" sz="2800" b="1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fic</a:t>
            </a:r>
            <a:r>
              <a:rPr lang="en-US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 (Head: Dr Giuseppe Lucchese)</a:t>
            </a:r>
            <a:endParaRPr lang="en-US" sz="2800" dirty="0">
              <a:solidFill>
                <a:srgbClr val="002060"/>
              </a:solidFill>
              <a:latin typeface="Tempus Sans ITC" panose="04020404030D07020202" pitchFamily="82" charset="0"/>
              <a:cs typeface="Calibri"/>
            </a:endParaRPr>
          </a:p>
          <a:p>
            <a:pPr marL="457200">
              <a:spcBef>
                <a:spcPts val="80"/>
              </a:spcBef>
            </a:pPr>
            <a:r>
              <a:rPr lang="en-US"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e-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ma</a:t>
            </a:r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l</a:t>
            </a:r>
            <a:r>
              <a:rPr lang="en-US"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:</a:t>
            </a:r>
            <a:r>
              <a:rPr lang="en-US" sz="2800" spc="36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b="1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fore</a:t>
            </a:r>
            <a:r>
              <a:rPr lang="en-US"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</a:t>
            </a:r>
            <a:r>
              <a:rPr lang="en-US" sz="2800" b="1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gnst</a:t>
            </a:r>
            <a:r>
              <a:rPr lang="en-US"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u</a:t>
            </a:r>
            <a:r>
              <a:rPr lang="en-US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</a:t>
            </a:r>
            <a:r>
              <a:rPr lang="en-US"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</a:t>
            </a:r>
            <a:r>
              <a:rPr lang="en-US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n</a:t>
            </a:r>
            <a:r>
              <a:rPr lang="en-US"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t</a:t>
            </a:r>
            <a:r>
              <a:rPr lang="en-US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s@un</a:t>
            </a:r>
            <a:r>
              <a:rPr lang="en-US"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</a:t>
            </a:r>
            <a:r>
              <a:rPr lang="en-US" sz="2800" b="1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me.i</a:t>
            </a:r>
            <a:r>
              <a:rPr lang="en-US" sz="2800" b="1" spc="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t</a:t>
            </a:r>
            <a:r>
              <a:rPr lang="en-US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;</a:t>
            </a:r>
            <a:r>
              <a:rPr lang="en-US" sz="2800" b="1" spc="124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b="1" spc="-36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lang="en-US"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en-US" sz="2800" b="1" spc="-36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US"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lang="en-US" sz="2800" b="1" spc="-2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2800" b="1" spc="-44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</a:t>
            </a:r>
            <a:r>
              <a:rPr lang="en-US" sz="2800" b="1" spc="-36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en-US" sz="2800" b="1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US" sz="2800" b="1" spc="-2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US" sz="2800" b="1" spc="-44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2800" b="1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2800" b="1" spc="-2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2800" b="1" spc="-44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800" b="1" spc="-36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</a:t>
            </a:r>
            <a:r>
              <a:rPr lang="en-US" sz="2800" b="1" spc="-44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2800" b="1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n-US" sz="2800" b="1" spc="-36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2800" b="1" spc="-2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</a:t>
            </a:r>
            <a:endParaRPr lang="en-US" sz="2800" b="1" dirty="0">
              <a:solidFill>
                <a:srgbClr val="002060"/>
              </a:solidFill>
              <a:latin typeface="Tempus Sans ITC" panose="04020404030D07020202" pitchFamily="82" charset="0"/>
              <a:cs typeface="Calibri"/>
            </a:endParaRPr>
          </a:p>
          <a:p>
            <a:pPr marL="457200">
              <a:spcBef>
                <a:spcPts val="80"/>
              </a:spcBef>
            </a:pPr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Fo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</a:t>
            </a:r>
            <a:r>
              <a:rPr lang="en-US" sz="2800" spc="-124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</a:t>
            </a:r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nfor</a:t>
            </a:r>
            <a:r>
              <a:rPr lang="en-US" sz="2800" spc="-36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m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ati</a:t>
            </a:r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o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n</a:t>
            </a:r>
            <a:r>
              <a:rPr lang="en-US" sz="2800" spc="-116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reg</a:t>
            </a:r>
            <a:r>
              <a:rPr lang="en-US" sz="2800" spc="-2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a</a:t>
            </a:r>
            <a:r>
              <a:rPr lang="en-US"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</a:t>
            </a:r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</a:t>
            </a:r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n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g</a:t>
            </a:r>
            <a:r>
              <a:rPr lang="en-US" sz="2800" spc="-107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MAT,</a:t>
            </a:r>
            <a:r>
              <a:rPr lang="en-US" sz="2800" spc="-116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pr</a:t>
            </a:r>
            <a:r>
              <a:rPr lang="en-US" sz="2800" spc="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</a:t>
            </a:r>
            <a:r>
              <a:rPr lang="en-US"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enro</a:t>
            </a:r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l</a:t>
            </a:r>
            <a:r>
              <a:rPr lang="en-US" sz="2800" spc="-36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m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ent</a:t>
            </a:r>
            <a:r>
              <a:rPr lang="en-US" sz="2800" spc="-63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and</a:t>
            </a:r>
            <a:r>
              <a:rPr lang="en-US" sz="2800" spc="-116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</a:t>
            </a:r>
            <a:r>
              <a:rPr lang="en-US" sz="2800" spc="-2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n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ro</a:t>
            </a:r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l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ment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procedu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res</a:t>
            </a:r>
            <a:r>
              <a:rPr lang="en-US"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and</a:t>
            </a:r>
            <a:r>
              <a:rPr lang="en-US" sz="2800" spc="-71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othe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</a:t>
            </a:r>
            <a:r>
              <a:rPr lang="en-US" sz="2800" spc="-53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admi</a:t>
            </a:r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n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</a:t>
            </a:r>
            <a:r>
              <a:rPr lang="en-US" sz="2800" spc="-2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s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tra</a:t>
            </a:r>
            <a:r>
              <a:rPr lang="en-US" sz="2800" spc="-2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t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ive</a:t>
            </a:r>
            <a:r>
              <a:rPr lang="en-US" sz="2800" spc="-44" dirty="0">
                <a:solidFill>
                  <a:srgbClr val="002060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</a:t>
            </a:r>
            <a:r>
              <a:rPr lang="en-US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ssues</a:t>
            </a:r>
            <a:endParaRPr lang="en-US" sz="2800" dirty="0">
              <a:solidFill>
                <a:srgbClr val="002060"/>
              </a:solidFill>
              <a:latin typeface="Tempus Sans ITC" panose="04020404030D07020202" pitchFamily="82" charset="0"/>
              <a:cs typeface="Calibri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89DD815E-D67C-F265-CBA8-A536B70C9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845" y="473075"/>
            <a:ext cx="2757017" cy="27570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E5137BF2-F69B-BF2A-EA73-F63BD5DE9D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1" t="22225" r="10752" b="40031"/>
          <a:stretch/>
        </p:blipFill>
        <p:spPr>
          <a:xfrm>
            <a:off x="9048794" y="7614715"/>
            <a:ext cx="2809037" cy="27570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B6D6861-114F-B1DC-7F2C-8C4E509B56D7}"/>
              </a:ext>
            </a:extLst>
          </p:cNvPr>
          <p:cNvSpPr txBox="1"/>
          <p:nvPr/>
        </p:nvSpPr>
        <p:spPr>
          <a:xfrm>
            <a:off x="556636" y="3536973"/>
            <a:ext cx="129013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t-IT" sz="2800" b="1" cap="small" dirty="0">
                <a:solidFill>
                  <a:srgbClr val="002060"/>
                </a:solidFill>
                <a:latin typeface="Tempus Sans ITC" panose="04020404030D07020202" pitchFamily="82" charset="0"/>
              </a:rPr>
              <a:t>Welcome Point Network </a:t>
            </a: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 </a:t>
            </a:r>
          </a:p>
          <a:p>
            <a:pPr algn="just"/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     Welcome Point + </a:t>
            </a:r>
            <a:r>
              <a:rPr lang="it-IT" sz="2800" b="1" dirty="0">
                <a:solidFill>
                  <a:srgbClr val="FF6600"/>
                </a:solidFill>
                <a:latin typeface="Tempus Sans ITC" panose="04020404030D07020202" pitchFamily="82" charset="0"/>
              </a:rPr>
              <a:t>Ambassador </a:t>
            </a:r>
            <a:r>
              <a:rPr lang="it-IT" sz="2800" b="1" dirty="0" err="1">
                <a:solidFill>
                  <a:srgbClr val="FF6600"/>
                </a:solidFill>
                <a:latin typeface="Tempus Sans ITC" panose="04020404030D07020202" pitchFamily="82" charset="0"/>
              </a:rPr>
              <a:t>Student</a:t>
            </a:r>
            <a:r>
              <a:rPr lang="it-IT" sz="2800" b="1" dirty="0">
                <a:solidFill>
                  <a:srgbClr val="FF6600"/>
                </a:solidFill>
                <a:latin typeface="Tempus Sans ITC" panose="04020404030D07020202" pitchFamily="82" charset="0"/>
              </a:rPr>
              <a:t> Program</a:t>
            </a:r>
            <a:endParaRPr lang="it-IT" sz="2800" b="1" dirty="0">
              <a:solidFill>
                <a:srgbClr val="002060"/>
              </a:solidFill>
              <a:latin typeface="Tempus Sans ITC" panose="04020404030D07020202" pitchFamily="82" charset="0"/>
            </a:endParaRPr>
          </a:p>
          <a:p>
            <a:pPr algn="just"/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     </a:t>
            </a:r>
          </a:p>
          <a:p>
            <a:pPr algn="just"/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                         Coordinator of Ambassador Students: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Raouf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Mastan</a:t>
            </a:r>
            <a:endParaRPr lang="it-IT" sz="2800" dirty="0">
              <a:solidFill>
                <a:srgbClr val="002060"/>
              </a:solidFill>
              <a:latin typeface="Tempus Sans ITC" panose="04020404030D07020202" pitchFamily="82" charset="0"/>
            </a:endParaRPr>
          </a:p>
          <a:p>
            <a:pPr algn="just"/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                         e-mail: </a:t>
            </a: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abdulraouf.mastansheikabdullah@unime.it</a:t>
            </a:r>
          </a:p>
          <a:p>
            <a:pPr algn="just"/>
            <a:endParaRPr lang="it-IT" sz="2800" b="1" dirty="0">
              <a:solidFill>
                <a:srgbClr val="002060"/>
              </a:solidFill>
              <a:latin typeface="Tempus Sans ITC" panose="04020404030D07020202" pitchFamily="82" charset="0"/>
            </a:endParaRPr>
          </a:p>
          <a:p>
            <a:pPr algn="just"/>
            <a:endParaRPr lang="it-IT" sz="2800" b="1" dirty="0">
              <a:solidFill>
                <a:srgbClr val="002060"/>
              </a:solidFill>
              <a:latin typeface="Tempus Sans ITC" panose="04020404030D07020202" pitchFamily="82" charset="0"/>
            </a:endParaRPr>
          </a:p>
          <a:p>
            <a:pPr algn="just"/>
            <a:endParaRPr lang="it-IT" sz="2800" b="1" dirty="0">
              <a:solidFill>
                <a:srgbClr val="002060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19B07898-3496-7EDD-5A7F-DC82F8D73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58" y="7614715"/>
            <a:ext cx="2768773" cy="2768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7E35E3B-4D81-F168-E2C3-5F69AD0630F9}"/>
              </a:ext>
            </a:extLst>
          </p:cNvPr>
          <p:cNvSpPr txBox="1"/>
          <p:nvPr/>
        </p:nvSpPr>
        <p:spPr>
          <a:xfrm>
            <a:off x="7285831" y="6264275"/>
            <a:ext cx="71298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Medical</a:t>
            </a: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 Campus Ambassador </a:t>
            </a:r>
            <a:r>
              <a:rPr lang="it-IT" sz="2800" b="1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Student</a:t>
            </a: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: </a:t>
            </a:r>
          </a:p>
          <a:p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Akbar Tehrani</a:t>
            </a:r>
          </a:p>
          <a:p>
            <a:r>
              <a:rPr lang="it-IT" altLang="it-IT" sz="2800" dirty="0">
                <a:solidFill>
                  <a:srgbClr val="000000"/>
                </a:solidFill>
                <a:latin typeface="Tempus Sans ITC" panose="04020404030D07020202" pitchFamily="82" charset="0"/>
              </a:rPr>
              <a:t>E-mail: </a:t>
            </a:r>
            <a:r>
              <a:rPr lang="it-IT" altLang="it-IT" sz="28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akbar.azaditehrani@studenti.unime.it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D7F59866-F41B-E1A8-BB11-3121DD20623C}"/>
              </a:ext>
            </a:extLst>
          </p:cNvPr>
          <p:cNvSpPr txBox="1"/>
          <p:nvPr/>
        </p:nvSpPr>
        <p:spPr>
          <a:xfrm>
            <a:off x="582291" y="6264275"/>
            <a:ext cx="73893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Welcome Point Ambassador </a:t>
            </a:r>
            <a:r>
              <a:rPr lang="it-IT" sz="2800" b="1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Student</a:t>
            </a: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: </a:t>
            </a:r>
          </a:p>
          <a:p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Suresh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Yaddla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</a:t>
            </a:r>
          </a:p>
          <a:p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e-mail: </a:t>
            </a: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sureshkumar.yaddla@unime.it</a:t>
            </a:r>
          </a:p>
        </p:txBody>
      </p:sp>
    </p:spTree>
    <p:extLst>
      <p:ext uri="{BB962C8B-B14F-4D97-AF65-F5344CB8AC3E}">
        <p14:creationId xmlns:p14="http://schemas.microsoft.com/office/powerpoint/2010/main" val="337311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0" y="7854"/>
            <a:ext cx="14229473" cy="10691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3" b="1">
              <a:latin typeface="Tempus Sans ITC" panose="04020404030D07020202" pitchFamily="82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873" y="473075"/>
            <a:ext cx="15230558" cy="821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en-US" sz="4000" b="1" dirty="0">
              <a:latin typeface="Tempus Sans ITC" panose="04020404030D07020202" pitchFamily="82" charset="0"/>
            </a:endParaRPr>
          </a:p>
          <a:p>
            <a:pPr>
              <a:spcBef>
                <a:spcPts val="107"/>
              </a:spcBef>
            </a:pPr>
            <a:r>
              <a:rPr lang="en-US" sz="4000" b="1" dirty="0">
                <a:latin typeface="Tempus Sans ITC" panose="04020404030D07020202" pitchFamily="82" charset="0"/>
                <a:cs typeface="Calibri"/>
              </a:rPr>
              <a:t> </a:t>
            </a:r>
          </a:p>
          <a:p>
            <a:pPr>
              <a:spcBef>
                <a:spcPts val="107"/>
              </a:spcBef>
            </a:pPr>
            <a:r>
              <a:rPr lang="en-US" sz="3600" b="1" dirty="0">
                <a:latin typeface="Tempus Sans ITC" panose="04020404030D07020202" pitchFamily="82" charset="0"/>
                <a:cs typeface="Calibri"/>
              </a:rPr>
              <a:t>Prof.</a:t>
            </a:r>
            <a:r>
              <a:rPr lang="en-US" sz="3600" b="1" spc="-160" dirty="0"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3600" b="1" dirty="0">
                <a:latin typeface="Tempus Sans ITC" panose="04020404030D07020202" pitchFamily="82" charset="0"/>
                <a:cs typeface="Calibri"/>
              </a:rPr>
              <a:t>Tommaso D’Angelo</a:t>
            </a:r>
          </a:p>
          <a:p>
            <a:pPr>
              <a:spcBef>
                <a:spcPts val="107"/>
              </a:spcBef>
            </a:pPr>
            <a:r>
              <a:rPr lang="en-US" sz="3600" b="1" dirty="0">
                <a:latin typeface="Tempus Sans ITC" panose="04020404030D07020202" pitchFamily="82" charset="0"/>
                <a:cs typeface="Calibri"/>
              </a:rPr>
              <a:t> e-mail: </a:t>
            </a:r>
            <a:r>
              <a:rPr lang="en-US" sz="3600" b="1" u="heavy" spc="-44" dirty="0">
                <a:latin typeface="Tempus Sans ITC" panose="04020404030D07020202" pitchFamily="82" charset="0"/>
              </a:rPr>
              <a:t>tommaso.dangelo@unime.it</a:t>
            </a:r>
            <a:endParaRPr lang="it-IT" sz="3600" b="1" u="heavy" spc="-44" dirty="0">
              <a:latin typeface="Tempus Sans ITC" panose="04020404030D07020202" pitchFamily="82" charset="0"/>
            </a:endParaRPr>
          </a:p>
          <a:p>
            <a:pPr marL="22591"/>
            <a:endParaRPr lang="it-IT" sz="4000" b="1" dirty="0">
              <a:latin typeface="Tempus Sans ITC" panose="04020404030D07020202" pitchFamily="82" charset="0"/>
              <a:cs typeface="Calibri"/>
            </a:endParaRPr>
          </a:p>
          <a:p>
            <a:pPr marL="22591"/>
            <a:endParaRPr lang="it-IT" sz="4000" b="1" dirty="0">
              <a:latin typeface="Tempus Sans ITC" panose="04020404030D07020202" pitchFamily="82" charset="0"/>
              <a:cs typeface="Calibri"/>
            </a:endParaRPr>
          </a:p>
          <a:p>
            <a:pPr marL="22591"/>
            <a:endParaRPr lang="it-IT" sz="4000" b="1" dirty="0">
              <a:latin typeface="Tempus Sans ITC" panose="04020404030D07020202" pitchFamily="82" charset="0"/>
              <a:cs typeface="Calibri"/>
            </a:endParaRPr>
          </a:p>
          <a:p>
            <a:pPr marL="22591">
              <a:spcBef>
                <a:spcPts val="107"/>
              </a:spcBef>
              <a:tabLst>
                <a:tab pos="9063038" algn="l"/>
              </a:tabLst>
            </a:pPr>
            <a:endParaRPr lang="it-IT" sz="4000" b="1" dirty="0">
              <a:latin typeface="Tempus Sans ITC" panose="04020404030D07020202" pitchFamily="82" charset="0"/>
              <a:cs typeface="Calibri"/>
            </a:endParaRPr>
          </a:p>
          <a:p>
            <a:pPr marL="22591">
              <a:spcBef>
                <a:spcPts val="107"/>
              </a:spcBef>
              <a:tabLst>
                <a:tab pos="9063038" algn="l"/>
              </a:tabLst>
            </a:pPr>
            <a:r>
              <a:rPr sz="3600" b="1" dirty="0">
                <a:latin typeface="Tempus Sans ITC" panose="04020404030D07020202" pitchFamily="82" charset="0"/>
                <a:cs typeface="Calibri"/>
              </a:rPr>
              <a:t>Prof.</a:t>
            </a:r>
            <a:r>
              <a:rPr sz="3600" b="1" spc="-97" dirty="0">
                <a:latin typeface="Tempus Sans ITC" panose="04020404030D07020202" pitchFamily="82" charset="0"/>
                <a:cs typeface="Times New Roman"/>
              </a:rPr>
              <a:t> </a:t>
            </a:r>
            <a:r>
              <a:rPr sz="3600" b="1" dirty="0" err="1">
                <a:latin typeface="Tempus Sans ITC" panose="04020404030D07020202" pitchFamily="82" charset="0"/>
                <a:cs typeface="Calibri"/>
              </a:rPr>
              <a:t>M'</a:t>
            </a:r>
            <a:r>
              <a:rPr sz="3600" b="1" spc="-17" dirty="0" err="1">
                <a:latin typeface="Tempus Sans ITC" panose="04020404030D07020202" pitchFamily="82" charset="0"/>
                <a:cs typeface="Calibri"/>
              </a:rPr>
              <a:t>H</a:t>
            </a:r>
            <a:r>
              <a:rPr sz="3600" b="1" dirty="0" err="1">
                <a:latin typeface="Tempus Sans ITC" panose="04020404030D07020202" pitchFamily="82" charset="0"/>
                <a:cs typeface="Calibri"/>
              </a:rPr>
              <a:t>am</a:t>
            </a:r>
            <a:r>
              <a:rPr sz="3600" b="1" spc="-17" dirty="0" err="1">
                <a:latin typeface="Tempus Sans ITC" panose="04020404030D07020202" pitchFamily="82" charset="0"/>
                <a:cs typeface="Calibri"/>
              </a:rPr>
              <a:t>m</a:t>
            </a:r>
            <a:r>
              <a:rPr sz="3600" b="1" dirty="0" err="1">
                <a:latin typeface="Tempus Sans ITC" panose="04020404030D07020202" pitchFamily="82" charset="0"/>
                <a:cs typeface="Calibri"/>
              </a:rPr>
              <a:t>ed</a:t>
            </a:r>
            <a:r>
              <a:rPr lang="it-IT" sz="3600" b="1" dirty="0">
                <a:latin typeface="Tempus Sans ITC" panose="04020404030D07020202" pitchFamily="82" charset="0"/>
                <a:cs typeface="Calibri"/>
              </a:rPr>
              <a:t> </a:t>
            </a:r>
            <a:r>
              <a:rPr lang="it-IT" sz="3600" b="1" dirty="0" err="1">
                <a:latin typeface="Tempus Sans ITC" panose="04020404030D07020202" pitchFamily="82" charset="0"/>
                <a:cs typeface="Calibri"/>
              </a:rPr>
              <a:t>Agu</a:t>
            </a:r>
            <a:r>
              <a:rPr lang="it-IT" sz="3600" b="1" spc="-27" dirty="0" err="1">
                <a:latin typeface="Tempus Sans ITC" panose="04020404030D07020202" pitchFamily="82" charset="0"/>
                <a:cs typeface="Calibri"/>
              </a:rPr>
              <a:t>e</a:t>
            </a:r>
            <a:r>
              <a:rPr lang="it-IT" sz="3600" b="1" spc="-9" dirty="0" err="1">
                <a:latin typeface="Tempus Sans ITC" panose="04020404030D07020202" pitchFamily="82" charset="0"/>
                <a:cs typeface="Calibri"/>
              </a:rPr>
              <a:t>nnou</a:t>
            </a:r>
            <a:r>
              <a:rPr lang="it-IT" sz="3600" b="1" dirty="0" err="1">
                <a:latin typeface="Tempus Sans ITC" panose="04020404030D07020202" pitchFamily="82" charset="0"/>
                <a:cs typeface="Calibri"/>
              </a:rPr>
              <a:t>z</a:t>
            </a:r>
            <a:endParaRPr lang="it-IT" sz="3600" b="1" dirty="0">
              <a:latin typeface="Tempus Sans ITC" panose="04020404030D07020202" pitchFamily="82" charset="0"/>
              <a:cs typeface="Calibri"/>
            </a:endParaRPr>
          </a:p>
          <a:p>
            <a:pPr marL="22591">
              <a:spcBef>
                <a:spcPts val="107"/>
              </a:spcBef>
              <a:tabLst>
                <a:tab pos="9063038" algn="l"/>
              </a:tabLst>
            </a:pPr>
            <a:r>
              <a:rPr lang="it-IT" sz="3600" b="1" spc="-27" dirty="0">
                <a:latin typeface="Tempus Sans ITC" panose="04020404030D07020202" pitchFamily="82" charset="0"/>
                <a:cs typeface="Calibri"/>
              </a:rPr>
              <a:t>e-</a:t>
            </a:r>
            <a:r>
              <a:rPr sz="3600" b="1" dirty="0">
                <a:latin typeface="Tempus Sans ITC" panose="04020404030D07020202" pitchFamily="82" charset="0"/>
                <a:cs typeface="Calibri"/>
              </a:rPr>
              <a:t>mail</a:t>
            </a:r>
            <a:r>
              <a:rPr lang="it-IT" sz="3600" b="1" dirty="0">
                <a:latin typeface="Tempus Sans ITC" panose="04020404030D07020202" pitchFamily="82" charset="0"/>
                <a:cs typeface="Calibri"/>
              </a:rPr>
              <a:t>:</a:t>
            </a:r>
            <a:r>
              <a:rPr lang="it-IT" sz="3600" b="1" spc="-53" dirty="0">
                <a:latin typeface="Tempus Sans ITC" panose="04020404030D07020202" pitchFamily="82" charset="0"/>
                <a:cs typeface="Times New Roman"/>
              </a:rPr>
              <a:t> </a:t>
            </a:r>
            <a:r>
              <a:rPr sz="3600" b="1" u="heavy" spc="-27" dirty="0">
                <a:latin typeface="Tempus Sans ITC" panose="04020404030D07020202" pitchFamily="82" charset="0"/>
                <a:cs typeface="Calibri"/>
                <a:hlinkClick r:id="rId3"/>
              </a:rPr>
              <a:t>ag</a:t>
            </a:r>
            <a:r>
              <a:rPr sz="3600" b="1" u="heavy" spc="-36" dirty="0">
                <a:latin typeface="Tempus Sans ITC" panose="04020404030D07020202" pitchFamily="82" charset="0"/>
                <a:cs typeface="Calibri"/>
                <a:hlinkClick r:id="rId3"/>
              </a:rPr>
              <a:t>u</a:t>
            </a:r>
            <a:r>
              <a:rPr sz="3600" b="1" u="heavy" spc="-27" dirty="0">
                <a:latin typeface="Tempus Sans ITC" panose="04020404030D07020202" pitchFamily="82" charset="0"/>
                <a:cs typeface="Calibri"/>
                <a:hlinkClick r:id="rId3"/>
              </a:rPr>
              <a:t>e</a:t>
            </a:r>
            <a:r>
              <a:rPr sz="3600" b="1" u="heavy" dirty="0">
                <a:latin typeface="Tempus Sans ITC" panose="04020404030D07020202" pitchFamily="82" charset="0"/>
                <a:cs typeface="Calibri"/>
                <a:hlinkClick r:id="rId3"/>
              </a:rPr>
              <a:t>n</a:t>
            </a:r>
            <a:r>
              <a:rPr sz="3600" b="1" u="heavy" spc="-27" dirty="0">
                <a:latin typeface="Tempus Sans ITC" panose="04020404030D07020202" pitchFamily="82" charset="0"/>
                <a:cs typeface="Calibri"/>
                <a:hlinkClick r:id="rId3"/>
              </a:rPr>
              <a:t>oz.</a:t>
            </a:r>
            <a:r>
              <a:rPr sz="3600" b="1" u="heavy" spc="-9" dirty="0">
                <a:latin typeface="Tempus Sans ITC" panose="04020404030D07020202" pitchFamily="82" charset="0"/>
                <a:cs typeface="Calibri"/>
                <a:hlinkClick r:id="rId3"/>
              </a:rPr>
              <a:t>m</a:t>
            </a:r>
            <a:r>
              <a:rPr sz="3600" b="1" u="heavy" spc="-44" dirty="0">
                <a:latin typeface="Tempus Sans ITC" panose="04020404030D07020202" pitchFamily="82" charset="0"/>
                <a:cs typeface="Calibri"/>
                <a:hlinkClick r:id="rId3"/>
              </a:rPr>
              <a:t>h</a:t>
            </a:r>
            <a:r>
              <a:rPr sz="3600" b="1" u="heavy" spc="-17" dirty="0">
                <a:latin typeface="Tempus Sans ITC" panose="04020404030D07020202" pitchFamily="82" charset="0"/>
                <a:cs typeface="Calibri"/>
                <a:hlinkClick r:id="rId3"/>
              </a:rPr>
              <a:t>o</a:t>
            </a:r>
            <a:r>
              <a:rPr sz="3600" b="1" u="heavy" spc="-36" dirty="0">
                <a:latin typeface="Tempus Sans ITC" panose="04020404030D07020202" pitchFamily="82" charset="0"/>
                <a:cs typeface="Calibri"/>
                <a:hlinkClick r:id="rId3"/>
              </a:rPr>
              <a:t>mm</a:t>
            </a:r>
            <a:r>
              <a:rPr sz="3600" b="1" u="heavy" spc="-27" dirty="0">
                <a:latin typeface="Tempus Sans ITC" panose="04020404030D07020202" pitchFamily="82" charset="0"/>
                <a:cs typeface="Calibri"/>
                <a:hlinkClick r:id="rId3"/>
              </a:rPr>
              <a:t>e</a:t>
            </a:r>
            <a:r>
              <a:rPr sz="3600" b="1" u="heavy" spc="-36" dirty="0">
                <a:latin typeface="Tempus Sans ITC" panose="04020404030D07020202" pitchFamily="82" charset="0"/>
                <a:cs typeface="Calibri"/>
                <a:hlinkClick r:id="rId3"/>
              </a:rPr>
              <a:t>d</a:t>
            </a:r>
            <a:r>
              <a:rPr sz="3600" b="1" u="heavy" spc="-27" dirty="0">
                <a:latin typeface="Tempus Sans ITC" panose="04020404030D07020202" pitchFamily="82" charset="0"/>
                <a:cs typeface="Calibri"/>
                <a:hlinkClick r:id="rId3"/>
              </a:rPr>
              <a:t>@</a:t>
            </a:r>
            <a:r>
              <a:rPr sz="3600" b="1" u="heavy" spc="-36" dirty="0">
                <a:latin typeface="Tempus Sans ITC" panose="04020404030D07020202" pitchFamily="82" charset="0"/>
                <a:cs typeface="Calibri"/>
                <a:hlinkClick r:id="rId3"/>
              </a:rPr>
              <a:t>u</a:t>
            </a:r>
            <a:r>
              <a:rPr sz="3600" b="1" u="heavy" dirty="0">
                <a:latin typeface="Tempus Sans ITC" panose="04020404030D07020202" pitchFamily="82" charset="0"/>
                <a:cs typeface="Calibri"/>
                <a:hlinkClick r:id="rId3"/>
              </a:rPr>
              <a:t>n</a:t>
            </a:r>
            <a:r>
              <a:rPr sz="3600" b="1" u="heavy" spc="-44" dirty="0">
                <a:latin typeface="Tempus Sans ITC" panose="04020404030D07020202" pitchFamily="82" charset="0"/>
                <a:cs typeface="Calibri"/>
                <a:hlinkClick r:id="rId3"/>
              </a:rPr>
              <a:t>i</a:t>
            </a:r>
            <a:r>
              <a:rPr sz="3600" b="1" u="heavy" spc="-9" dirty="0">
                <a:latin typeface="Tempus Sans ITC" panose="04020404030D07020202" pitchFamily="82" charset="0"/>
                <a:cs typeface="Calibri"/>
                <a:hlinkClick r:id="rId3"/>
              </a:rPr>
              <a:t>m</a:t>
            </a:r>
            <a:r>
              <a:rPr sz="3600" b="1" u="heavy" spc="-36" dirty="0">
                <a:latin typeface="Tempus Sans ITC" panose="04020404030D07020202" pitchFamily="82" charset="0"/>
                <a:cs typeface="Calibri"/>
                <a:hlinkClick r:id="rId3"/>
              </a:rPr>
              <a:t>e</a:t>
            </a:r>
            <a:r>
              <a:rPr sz="3600" b="1" u="heavy" spc="-27" dirty="0">
                <a:latin typeface="Tempus Sans ITC" panose="04020404030D07020202" pitchFamily="82" charset="0"/>
                <a:cs typeface="Calibri"/>
                <a:hlinkClick r:id="rId3"/>
              </a:rPr>
              <a:t>.</a:t>
            </a:r>
            <a:r>
              <a:rPr sz="3600" b="1" u="heavy" spc="-44" dirty="0">
                <a:latin typeface="Tempus Sans ITC" panose="04020404030D07020202" pitchFamily="82" charset="0"/>
                <a:cs typeface="Calibri"/>
                <a:hlinkClick r:id="rId3"/>
              </a:rPr>
              <a:t>i</a:t>
            </a:r>
            <a:r>
              <a:rPr sz="3600" b="1" u="heavy" dirty="0">
                <a:latin typeface="Tempus Sans ITC" panose="04020404030D07020202" pitchFamily="82" charset="0"/>
                <a:cs typeface="Calibri"/>
                <a:hlinkClick r:id="rId3"/>
              </a:rPr>
              <a:t>t</a:t>
            </a:r>
            <a:endParaRPr sz="3600" b="1" dirty="0">
              <a:latin typeface="Tempus Sans ITC" panose="04020404030D07020202" pitchFamily="82" charset="0"/>
              <a:cs typeface="Calibri"/>
            </a:endParaRPr>
          </a:p>
          <a:p>
            <a:pPr>
              <a:lnSpc>
                <a:spcPct val="100000"/>
              </a:lnSpc>
            </a:pPr>
            <a:endParaRPr sz="3600" b="1" dirty="0">
              <a:latin typeface="Tempus Sans ITC" panose="04020404030D07020202" pitchFamily="82" charset="0"/>
              <a:cs typeface="Times New Roman"/>
            </a:endParaRPr>
          </a:p>
          <a:p>
            <a:pPr marL="22591" marR="5591492">
              <a:lnSpc>
                <a:spcPct val="101499"/>
              </a:lnSpc>
            </a:pPr>
            <a:r>
              <a:rPr sz="3600" b="1" dirty="0">
                <a:latin typeface="Tempus Sans ITC" panose="04020404030D07020202" pitchFamily="82" charset="0"/>
                <a:cs typeface="Calibri"/>
              </a:rPr>
              <a:t>All</a:t>
            </a:r>
            <a:r>
              <a:rPr sz="3600" b="1" spc="-9" dirty="0">
                <a:latin typeface="Tempus Sans ITC" panose="04020404030D07020202" pitchFamily="82" charset="0"/>
                <a:cs typeface="Times New Roman"/>
              </a:rPr>
              <a:t> </a:t>
            </a:r>
            <a:r>
              <a:rPr sz="3600" b="1" spc="-9" dirty="0">
                <a:latin typeface="Tempus Sans ITC" panose="04020404030D07020202" pitchFamily="82" charset="0"/>
                <a:cs typeface="Calibri"/>
              </a:rPr>
              <a:t>Profes</a:t>
            </a:r>
            <a:r>
              <a:rPr sz="3600" b="1" spc="-27" dirty="0">
                <a:latin typeface="Tempus Sans ITC" panose="04020404030D07020202" pitchFamily="82" charset="0"/>
                <a:cs typeface="Calibri"/>
              </a:rPr>
              <a:t>s</a:t>
            </a:r>
            <a:r>
              <a:rPr sz="3600" b="1" dirty="0">
                <a:latin typeface="Tempus Sans ITC" panose="04020404030D07020202" pitchFamily="82" charset="0"/>
                <a:cs typeface="Calibri"/>
              </a:rPr>
              <a:t>ors:</a:t>
            </a:r>
            <a:r>
              <a:rPr sz="3600" b="1" spc="9" dirty="0">
                <a:latin typeface="Tempus Sans ITC" panose="04020404030D07020202" pitchFamily="82" charset="0"/>
                <a:cs typeface="Times New Roman"/>
              </a:rPr>
              <a:t> </a:t>
            </a:r>
            <a:endParaRPr lang="it-IT" sz="3600" b="1" spc="9" dirty="0">
              <a:latin typeface="Tempus Sans ITC" panose="04020404030D07020202" pitchFamily="82" charset="0"/>
              <a:cs typeface="Times New Roman"/>
            </a:endParaRPr>
          </a:p>
          <a:p>
            <a:pPr marL="22591" marR="5591492">
              <a:lnSpc>
                <a:spcPct val="101499"/>
              </a:lnSpc>
            </a:pPr>
            <a:r>
              <a:rPr sz="3600" b="1" spc="-27" dirty="0">
                <a:latin typeface="Tempus Sans ITC" panose="04020404030D07020202" pitchFamily="82" charset="0"/>
                <a:cs typeface="Calibri"/>
              </a:rPr>
              <a:t>h</a:t>
            </a:r>
            <a:r>
              <a:rPr sz="3600" b="1" dirty="0">
                <a:latin typeface="Tempus Sans ITC" panose="04020404030D07020202" pitchFamily="82" charset="0"/>
                <a:cs typeface="Calibri"/>
              </a:rPr>
              <a:t>ttps:</a:t>
            </a:r>
            <a:r>
              <a:rPr sz="3600" b="1" spc="-27" dirty="0">
                <a:latin typeface="Tempus Sans ITC" panose="04020404030D07020202" pitchFamily="82" charset="0"/>
                <a:cs typeface="Calibri"/>
              </a:rPr>
              <a:t>/</a:t>
            </a:r>
            <a:r>
              <a:rPr sz="3600" b="1" spc="-9" dirty="0">
                <a:latin typeface="Tempus Sans ITC" panose="04020404030D07020202" pitchFamily="82" charset="0"/>
                <a:cs typeface="Calibri"/>
              </a:rPr>
              <a:t>/med</a:t>
            </a:r>
            <a:r>
              <a:rPr sz="3600" b="1" dirty="0">
                <a:latin typeface="Tempus Sans ITC" panose="04020404030D07020202" pitchFamily="82" charset="0"/>
                <a:cs typeface="Calibri"/>
              </a:rPr>
              <a:t>ic</a:t>
            </a:r>
            <a:r>
              <a:rPr sz="3600" b="1" spc="-17" dirty="0">
                <a:latin typeface="Tempus Sans ITC" panose="04020404030D07020202" pitchFamily="82" charset="0"/>
                <a:cs typeface="Calibri"/>
              </a:rPr>
              <a:t>i</a:t>
            </a:r>
            <a:r>
              <a:rPr sz="3600" b="1" spc="-9" dirty="0">
                <a:latin typeface="Tempus Sans ITC" panose="04020404030D07020202" pitchFamily="82" charset="0"/>
                <a:cs typeface="Calibri"/>
              </a:rPr>
              <a:t>n</a:t>
            </a:r>
            <a:r>
              <a:rPr sz="3600" b="1" dirty="0">
                <a:latin typeface="Tempus Sans ITC" panose="04020404030D07020202" pitchFamily="82" charset="0"/>
                <a:cs typeface="Calibri"/>
              </a:rPr>
              <a:t>e</a:t>
            </a:r>
            <a:r>
              <a:rPr sz="3600" b="1" spc="-17" dirty="0">
                <a:latin typeface="Tempus Sans ITC" panose="04020404030D07020202" pitchFamily="82" charset="0"/>
                <a:cs typeface="Calibri"/>
              </a:rPr>
              <a:t>-</a:t>
            </a:r>
            <a:r>
              <a:rPr sz="3600" b="1" dirty="0">
                <a:latin typeface="Tempus Sans ITC" panose="04020404030D07020202" pitchFamily="82" charset="0"/>
                <a:cs typeface="Calibri"/>
              </a:rPr>
              <a:t>an</a:t>
            </a:r>
            <a:r>
              <a:rPr sz="3600" b="1" spc="-9" dirty="0">
                <a:latin typeface="Tempus Sans ITC" panose="04020404030D07020202" pitchFamily="82" charset="0"/>
                <a:cs typeface="Calibri"/>
              </a:rPr>
              <a:t>d</a:t>
            </a:r>
            <a:r>
              <a:rPr sz="3600" b="1" dirty="0">
                <a:latin typeface="Tempus Sans ITC" panose="04020404030D07020202" pitchFamily="82" charset="0"/>
                <a:cs typeface="Calibri"/>
              </a:rPr>
              <a:t>-</a:t>
            </a:r>
            <a:r>
              <a:rPr sz="3600" b="1" dirty="0">
                <a:latin typeface="Tempus Sans ITC" panose="04020404030D07020202" pitchFamily="82" charset="0"/>
                <a:cs typeface="Times New Roman"/>
              </a:rPr>
              <a:t> </a:t>
            </a:r>
            <a:r>
              <a:rPr sz="3600" b="1" spc="-27" dirty="0">
                <a:latin typeface="Tempus Sans ITC" panose="04020404030D07020202" pitchFamily="82" charset="0"/>
                <a:cs typeface="Calibri"/>
              </a:rPr>
              <a:t>su</a:t>
            </a:r>
            <a:r>
              <a:rPr sz="3600" b="1" spc="-17" dirty="0">
                <a:latin typeface="Tempus Sans ITC" panose="04020404030D07020202" pitchFamily="82" charset="0"/>
                <a:cs typeface="Calibri"/>
              </a:rPr>
              <a:t>r</a:t>
            </a:r>
            <a:r>
              <a:rPr sz="3600" b="1" spc="-27" dirty="0">
                <a:latin typeface="Tempus Sans ITC" panose="04020404030D07020202" pitchFamily="82" charset="0"/>
                <a:cs typeface="Calibri"/>
              </a:rPr>
              <a:t>ge</a:t>
            </a:r>
            <a:r>
              <a:rPr sz="3600" b="1" spc="-17" dirty="0">
                <a:latin typeface="Tempus Sans ITC" panose="04020404030D07020202" pitchFamily="82" charset="0"/>
                <a:cs typeface="Calibri"/>
              </a:rPr>
              <a:t>r</a:t>
            </a:r>
            <a:r>
              <a:rPr sz="3600" b="1" spc="-27" dirty="0">
                <a:latin typeface="Tempus Sans ITC" panose="04020404030D07020202" pitchFamily="82" charset="0"/>
                <a:cs typeface="Calibri"/>
              </a:rPr>
              <a:t>y</a:t>
            </a:r>
            <a:r>
              <a:rPr sz="3600" b="1" spc="-17" dirty="0">
                <a:latin typeface="Tempus Sans ITC" panose="04020404030D07020202" pitchFamily="82" charset="0"/>
                <a:cs typeface="Calibri"/>
              </a:rPr>
              <a:t>.c</a:t>
            </a:r>
            <a:r>
              <a:rPr sz="3600" b="1" spc="-27" dirty="0">
                <a:latin typeface="Tempus Sans ITC" panose="04020404030D07020202" pitchFamily="82" charset="0"/>
                <a:cs typeface="Calibri"/>
              </a:rPr>
              <a:t>d</a:t>
            </a:r>
            <a:r>
              <a:rPr sz="3600" b="1" spc="-17" dirty="0">
                <a:latin typeface="Tempus Sans ITC" panose="04020404030D07020202" pitchFamily="82" charset="0"/>
                <a:cs typeface="Calibri"/>
              </a:rPr>
              <a:t>l</a:t>
            </a:r>
            <a:r>
              <a:rPr sz="3600" b="1" spc="-44" dirty="0">
                <a:latin typeface="Tempus Sans ITC" panose="04020404030D07020202" pitchFamily="82" charset="0"/>
                <a:cs typeface="Calibri"/>
              </a:rPr>
              <a:t>.</a:t>
            </a:r>
            <a:r>
              <a:rPr sz="3600" b="1" spc="-27" dirty="0">
                <a:latin typeface="Tempus Sans ITC" panose="04020404030D07020202" pitchFamily="82" charset="0"/>
                <a:cs typeface="Calibri"/>
              </a:rPr>
              <a:t>un</a:t>
            </a:r>
            <a:r>
              <a:rPr sz="3600" b="1" spc="-17" dirty="0">
                <a:latin typeface="Tempus Sans ITC" panose="04020404030D07020202" pitchFamily="82" charset="0"/>
                <a:cs typeface="Calibri"/>
              </a:rPr>
              <a:t>i</a:t>
            </a:r>
            <a:r>
              <a:rPr sz="3600" b="1" spc="-36" dirty="0">
                <a:latin typeface="Tempus Sans ITC" panose="04020404030D07020202" pitchFamily="82" charset="0"/>
                <a:cs typeface="Calibri"/>
              </a:rPr>
              <a:t>m</a:t>
            </a:r>
            <a:r>
              <a:rPr sz="3600" b="1" spc="-27" dirty="0">
                <a:latin typeface="Tempus Sans ITC" panose="04020404030D07020202" pitchFamily="82" charset="0"/>
                <a:cs typeface="Calibri"/>
              </a:rPr>
              <a:t>e</a:t>
            </a:r>
            <a:r>
              <a:rPr sz="3600" b="1" spc="-17" dirty="0">
                <a:latin typeface="Tempus Sans ITC" panose="04020404030D07020202" pitchFamily="82" charset="0"/>
                <a:cs typeface="Calibri"/>
              </a:rPr>
              <a:t>.it</a:t>
            </a:r>
            <a:r>
              <a:rPr sz="3600" b="1" spc="-27" dirty="0">
                <a:latin typeface="Tempus Sans ITC" panose="04020404030D07020202" pitchFamily="82" charset="0"/>
                <a:cs typeface="Calibri"/>
              </a:rPr>
              <a:t>/</a:t>
            </a:r>
            <a:r>
              <a:rPr sz="3600" b="1" spc="-44" dirty="0">
                <a:latin typeface="Tempus Sans ITC" panose="04020404030D07020202" pitchFamily="82" charset="0"/>
                <a:cs typeface="Calibri"/>
              </a:rPr>
              <a:t>e</a:t>
            </a:r>
            <a:r>
              <a:rPr sz="3600" b="1" spc="-27" dirty="0">
                <a:latin typeface="Tempus Sans ITC" panose="04020404030D07020202" pitchFamily="82" charset="0"/>
                <a:cs typeface="Calibri"/>
              </a:rPr>
              <a:t>n/s</a:t>
            </a:r>
            <a:r>
              <a:rPr sz="3600" b="1" spc="-17" dirty="0">
                <a:latin typeface="Tempus Sans ITC" panose="04020404030D07020202" pitchFamily="82" charset="0"/>
                <a:cs typeface="Calibri"/>
              </a:rPr>
              <a:t>t</a:t>
            </a:r>
            <a:r>
              <a:rPr sz="3600" b="1" spc="-27" dirty="0">
                <a:latin typeface="Tempus Sans ITC" panose="04020404030D07020202" pitchFamily="82" charset="0"/>
                <a:cs typeface="Calibri"/>
              </a:rPr>
              <a:t>udy</a:t>
            </a:r>
            <a:r>
              <a:rPr sz="3600" b="1" spc="-17" dirty="0">
                <a:latin typeface="Tempus Sans ITC" panose="04020404030D07020202" pitchFamily="82" charset="0"/>
                <a:cs typeface="Calibri"/>
              </a:rPr>
              <a:t>i</a:t>
            </a:r>
            <a:r>
              <a:rPr sz="3600" b="1" spc="-27" dirty="0">
                <a:latin typeface="Tempus Sans ITC" panose="04020404030D07020202" pitchFamily="82" charset="0"/>
                <a:cs typeface="Calibri"/>
              </a:rPr>
              <a:t>ng/p</a:t>
            </a:r>
            <a:r>
              <a:rPr sz="3600" b="1" spc="-17" dirty="0">
                <a:latin typeface="Tempus Sans ITC" panose="04020404030D07020202" pitchFamily="82" charset="0"/>
                <a:cs typeface="Calibri"/>
              </a:rPr>
              <a:t>r</a:t>
            </a:r>
            <a:r>
              <a:rPr sz="3600" b="1" spc="-36" dirty="0">
                <a:latin typeface="Tempus Sans ITC" panose="04020404030D07020202" pitchFamily="82" charset="0"/>
                <a:cs typeface="Calibri"/>
              </a:rPr>
              <a:t>o</a:t>
            </a:r>
            <a:r>
              <a:rPr sz="3600" b="1" spc="-27" dirty="0">
                <a:latin typeface="Tempus Sans ITC" panose="04020404030D07020202" pitchFamily="82" charset="0"/>
                <a:cs typeface="Calibri"/>
              </a:rPr>
              <a:t>fess</a:t>
            </a:r>
            <a:r>
              <a:rPr sz="3600" b="1" spc="-36" dirty="0">
                <a:latin typeface="Tempus Sans ITC" panose="04020404030D07020202" pitchFamily="82" charset="0"/>
                <a:cs typeface="Calibri"/>
              </a:rPr>
              <a:t>o</a:t>
            </a:r>
            <a:r>
              <a:rPr sz="3600" b="1" spc="-17" dirty="0">
                <a:latin typeface="Tempus Sans ITC" panose="04020404030D07020202" pitchFamily="82" charset="0"/>
                <a:cs typeface="Calibri"/>
              </a:rPr>
              <a:t>r</a:t>
            </a:r>
            <a:r>
              <a:rPr sz="3600" b="1" dirty="0">
                <a:latin typeface="Tempus Sans ITC" panose="04020404030D07020202" pitchFamily="82" charset="0"/>
                <a:cs typeface="Calibri"/>
              </a:rPr>
              <a:t>s</a:t>
            </a:r>
          </a:p>
        </p:txBody>
      </p:sp>
      <p:sp>
        <p:nvSpPr>
          <p:cNvPr id="11" name="Freccia a pentagono 10">
            <a:extLst>
              <a:ext uri="{FF2B5EF4-FFF2-40B4-BE49-F238E27FC236}">
                <a16:creationId xmlns:a16="http://schemas.microsoft.com/office/drawing/2014/main" id="{B715231B-0961-5908-E251-B533E0EC1065}"/>
              </a:ext>
            </a:extLst>
          </p:cNvPr>
          <p:cNvSpPr/>
          <p:nvPr/>
        </p:nvSpPr>
        <p:spPr>
          <a:xfrm>
            <a:off x="284873" y="372635"/>
            <a:ext cx="9809128" cy="633840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Contact person</a:t>
            </a:r>
            <a:r>
              <a:rPr lang="en-US" sz="3600" b="1" spc="-71" dirty="0">
                <a:solidFill>
                  <a:schemeClr val="tx1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3600" b="1" spc="-9" dirty="0">
                <a:solidFill>
                  <a:schemeClr val="tx1"/>
                </a:solidFill>
                <a:latin typeface="Tempus Sans ITC" panose="04020404030D07020202" pitchFamily="82" charset="0"/>
              </a:rPr>
              <a:t>fo</a:t>
            </a:r>
            <a:r>
              <a:rPr lang="en-US" sz="36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r</a:t>
            </a:r>
            <a:r>
              <a:rPr lang="en-US" sz="3600" b="1" spc="-124" dirty="0">
                <a:solidFill>
                  <a:schemeClr val="tx1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3600" b="1" spc="-9" dirty="0">
                <a:solidFill>
                  <a:schemeClr val="tx1"/>
                </a:solidFill>
                <a:latin typeface="Tempus Sans ITC" panose="04020404030D07020202" pitchFamily="82" charset="0"/>
              </a:rPr>
              <a:t>G</a:t>
            </a:r>
            <a:r>
              <a:rPr lang="en-US" sz="3600" b="1" spc="-17" dirty="0">
                <a:solidFill>
                  <a:schemeClr val="tx1"/>
                </a:solidFill>
                <a:latin typeface="Tempus Sans ITC" panose="04020404030D07020202" pitchFamily="82" charset="0"/>
              </a:rPr>
              <a:t>u</a:t>
            </a:r>
            <a:r>
              <a:rPr lang="en-US" sz="36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i</a:t>
            </a:r>
            <a:r>
              <a:rPr lang="en-US" sz="3600" b="1" spc="-17" dirty="0">
                <a:solidFill>
                  <a:schemeClr val="tx1"/>
                </a:solidFill>
                <a:latin typeface="Tempus Sans ITC" panose="04020404030D07020202" pitchFamily="82" charset="0"/>
              </a:rPr>
              <a:t>d</a:t>
            </a:r>
            <a:r>
              <a:rPr lang="en-US" sz="3600" b="1" spc="9" dirty="0">
                <a:solidFill>
                  <a:schemeClr val="tx1"/>
                </a:solidFill>
                <a:latin typeface="Tempus Sans ITC" panose="04020404030D07020202" pitchFamily="82" charset="0"/>
              </a:rPr>
              <a:t>a</a:t>
            </a:r>
            <a:r>
              <a:rPr lang="en-US" sz="36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nce</a:t>
            </a:r>
            <a:r>
              <a:rPr lang="en-US" sz="3600" b="1" spc="-97" dirty="0">
                <a:solidFill>
                  <a:schemeClr val="tx1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a</a:t>
            </a:r>
            <a:r>
              <a:rPr lang="en-US" sz="3600" b="1" spc="-17" dirty="0">
                <a:solidFill>
                  <a:schemeClr val="tx1"/>
                </a:solidFill>
                <a:latin typeface="Tempus Sans ITC" panose="04020404030D07020202" pitchFamily="82" charset="0"/>
              </a:rPr>
              <a:t>n</a:t>
            </a:r>
            <a:r>
              <a:rPr lang="en-US" sz="36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d</a:t>
            </a:r>
            <a:r>
              <a:rPr lang="en-US" sz="3600" b="1" spc="-80" dirty="0">
                <a:solidFill>
                  <a:schemeClr val="tx1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3600" b="1" spc="-36" dirty="0">
                <a:solidFill>
                  <a:schemeClr val="tx1"/>
                </a:solidFill>
                <a:latin typeface="Tempus Sans ITC" panose="04020404030D07020202" pitchFamily="82" charset="0"/>
              </a:rPr>
              <a:t>T</a:t>
            </a:r>
            <a:r>
              <a:rPr lang="en-US" sz="36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u</a:t>
            </a:r>
            <a:r>
              <a:rPr lang="en-US" sz="3600" b="1" spc="-36" dirty="0">
                <a:solidFill>
                  <a:schemeClr val="tx1"/>
                </a:solidFill>
                <a:latin typeface="Tempus Sans ITC" panose="04020404030D07020202" pitchFamily="82" charset="0"/>
              </a:rPr>
              <a:t>t</a:t>
            </a:r>
            <a:r>
              <a:rPr lang="en-US" sz="3600" b="1" spc="-17" dirty="0">
                <a:solidFill>
                  <a:schemeClr val="tx1"/>
                </a:solidFill>
                <a:latin typeface="Tempus Sans ITC" panose="04020404030D07020202" pitchFamily="82" charset="0"/>
              </a:rPr>
              <a:t>o</a:t>
            </a:r>
            <a:r>
              <a:rPr lang="en-US" sz="3600" b="1" spc="-27" dirty="0">
                <a:solidFill>
                  <a:schemeClr val="tx1"/>
                </a:solidFill>
                <a:latin typeface="Tempus Sans ITC" panose="04020404030D07020202" pitchFamily="82" charset="0"/>
              </a:rPr>
              <a:t>r</a:t>
            </a:r>
            <a:r>
              <a:rPr lang="en-US" sz="36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i</a:t>
            </a:r>
            <a:r>
              <a:rPr lang="en-US" sz="3600" b="1" spc="-44" dirty="0">
                <a:solidFill>
                  <a:schemeClr val="tx1"/>
                </a:solidFill>
                <a:latin typeface="Tempus Sans ITC" panose="04020404030D07020202" pitchFamily="82" charset="0"/>
              </a:rPr>
              <a:t>n</a:t>
            </a:r>
            <a:r>
              <a:rPr lang="en-US" sz="3600" b="1" spc="-27" dirty="0">
                <a:solidFill>
                  <a:schemeClr val="tx1"/>
                </a:solidFill>
                <a:latin typeface="Tempus Sans ITC" panose="04020404030D07020202" pitchFamily="82" charset="0"/>
              </a:rPr>
              <a:t>g</a:t>
            </a:r>
            <a:endParaRPr lang="it-IT" sz="3600" dirty="0">
              <a:solidFill>
                <a:schemeClr val="tx1"/>
              </a:solidFill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6D1024AA-CBFB-1F39-0692-D1B58302A945}"/>
              </a:ext>
            </a:extLst>
          </p:cNvPr>
          <p:cNvGrpSpPr/>
          <p:nvPr/>
        </p:nvGrpSpPr>
        <p:grpSpPr>
          <a:xfrm>
            <a:off x="6358647" y="8545029"/>
            <a:ext cx="7870826" cy="2009663"/>
            <a:chOff x="5507691" y="8099787"/>
            <a:chExt cx="7870826" cy="1989220"/>
          </a:xfrm>
        </p:grpSpPr>
        <p:sp>
          <p:nvSpPr>
            <p:cNvPr id="8" name="object 8"/>
            <p:cNvSpPr txBox="1"/>
            <p:nvPr/>
          </p:nvSpPr>
          <p:spPr>
            <a:xfrm>
              <a:off x="5507691" y="8560275"/>
              <a:ext cx="7870826" cy="120545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9037" algn="ctr">
                <a:lnSpc>
                  <a:spcPts val="4679"/>
                </a:lnSpc>
              </a:pPr>
              <a:r>
                <a:rPr lang="it-IT" sz="3913" b="1" spc="-27" dirty="0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Use </a:t>
              </a:r>
              <a:r>
                <a:rPr lang="it-IT" sz="3913" b="1" spc="-160" dirty="0" err="1">
                  <a:solidFill>
                    <a:srgbClr val="FF0000"/>
                  </a:solidFill>
                  <a:latin typeface="Tempus Sans ITC" panose="04020404030D07020202" pitchFamily="82" charset="0"/>
                  <a:cs typeface="Times New Roman"/>
                </a:rPr>
                <a:t>your</a:t>
              </a:r>
              <a:r>
                <a:rPr lang="it-IT" sz="3913" b="1" spc="-160" dirty="0">
                  <a:solidFill>
                    <a:srgbClr val="FF0000"/>
                  </a:solidFill>
                  <a:latin typeface="Tempus Sans ITC" panose="04020404030D07020202" pitchFamily="82" charset="0"/>
                  <a:cs typeface="Times New Roman"/>
                </a:rPr>
                <a:t> </a:t>
              </a:r>
              <a:r>
                <a:rPr sz="3913" b="1" spc="-17" dirty="0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ins</a:t>
              </a:r>
              <a:r>
                <a:rPr sz="3913" b="1" spc="-36" dirty="0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t</a:t>
              </a:r>
              <a:r>
                <a:rPr sz="3913" b="1" spc="-9" dirty="0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i</a:t>
              </a:r>
              <a:r>
                <a:rPr sz="3913" b="1" spc="-17" dirty="0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tut</a:t>
              </a:r>
              <a:r>
                <a:rPr sz="3913" b="1" spc="-9" dirty="0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i</a:t>
              </a:r>
              <a:r>
                <a:rPr sz="3913" b="1" spc="-27" dirty="0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o</a:t>
              </a:r>
              <a:r>
                <a:rPr sz="3913" b="1" spc="-44" dirty="0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n</a:t>
              </a:r>
              <a:r>
                <a:rPr sz="3913" b="1" spc="-17" dirty="0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al</a:t>
              </a:r>
              <a:r>
                <a:rPr sz="3913" b="1" spc="-213" dirty="0">
                  <a:solidFill>
                    <a:srgbClr val="FF0000"/>
                  </a:solidFill>
                  <a:latin typeface="Tempus Sans ITC" panose="04020404030D07020202" pitchFamily="82" charset="0"/>
                  <a:cs typeface="Times New Roman"/>
                </a:rPr>
                <a:t> </a:t>
              </a:r>
              <a:r>
                <a:rPr sz="3913" b="1" spc="-36" dirty="0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e</a:t>
              </a:r>
              <a:r>
                <a:rPr lang="it-IT" sz="3913" b="1" spc="-36" dirty="0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-</a:t>
              </a:r>
              <a:r>
                <a:rPr sz="3913" b="1" spc="-36" dirty="0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ma</a:t>
              </a:r>
              <a:r>
                <a:rPr sz="3913" b="1" spc="-9" dirty="0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i</a:t>
              </a:r>
              <a:r>
                <a:rPr sz="3913" b="1" spc="-17" dirty="0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l</a:t>
              </a:r>
              <a:r>
                <a:rPr lang="it-IT" sz="3913" b="1" spc="-17" dirty="0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 </a:t>
              </a:r>
            </a:p>
            <a:p>
              <a:pPr marR="9037" algn="ctr">
                <a:lnSpc>
                  <a:spcPts val="4679"/>
                </a:lnSpc>
              </a:pPr>
              <a:r>
                <a:rPr lang="it-IT" sz="3913" b="1" spc="-17" dirty="0" err="1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address</a:t>
              </a:r>
              <a:r>
                <a:rPr lang="it-IT" sz="3913" b="1" spc="-17" dirty="0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 to contact </a:t>
              </a:r>
              <a:r>
                <a:rPr lang="it-IT" sz="3913" b="1" spc="-17" dirty="0" err="1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them</a:t>
              </a:r>
              <a:r>
                <a:rPr lang="it-IT" sz="3913" b="1" spc="-17" dirty="0">
                  <a:solidFill>
                    <a:srgbClr val="FF0000"/>
                  </a:solidFill>
                  <a:latin typeface="Tempus Sans ITC" panose="04020404030D07020202" pitchFamily="82" charset="0"/>
                  <a:cs typeface="Calibri"/>
                </a:rPr>
                <a:t>! </a:t>
              </a:r>
              <a:endParaRPr sz="3913" b="1" dirty="0">
                <a:solidFill>
                  <a:srgbClr val="FF0000"/>
                </a:solidFill>
                <a:latin typeface="Tempus Sans ITC" panose="04020404030D07020202" pitchFamily="82" charset="0"/>
                <a:cs typeface="Calibri"/>
              </a:endParaRPr>
            </a:p>
          </p:txBody>
        </p:sp>
        <p:sp>
          <p:nvSpPr>
            <p:cNvPr id="9" name="object 5"/>
            <p:cNvSpPr/>
            <p:nvPr/>
          </p:nvSpPr>
          <p:spPr>
            <a:xfrm>
              <a:off x="5507691" y="8099787"/>
              <a:ext cx="7720215" cy="1989220"/>
            </a:xfrm>
            <a:custGeom>
              <a:avLst/>
              <a:gdLst/>
              <a:ahLst/>
              <a:cxnLst/>
              <a:rect l="l" t="t" r="r" b="b"/>
              <a:pathLst>
                <a:path w="4998720" h="1270000">
                  <a:moveTo>
                    <a:pt x="0" y="633983"/>
                  </a:moveTo>
                  <a:lnTo>
                    <a:pt x="9143" y="579251"/>
                  </a:lnTo>
                  <a:lnTo>
                    <a:pt x="25267" y="543437"/>
                  </a:lnTo>
                  <a:lnTo>
                    <a:pt x="49011" y="508253"/>
                  </a:lnTo>
                  <a:lnTo>
                    <a:pt x="80253" y="473832"/>
                  </a:lnTo>
                  <a:lnTo>
                    <a:pt x="118871" y="440054"/>
                  </a:lnTo>
                  <a:lnTo>
                    <a:pt x="164348" y="407157"/>
                  </a:lnTo>
                  <a:lnTo>
                    <a:pt x="216773" y="375153"/>
                  </a:lnTo>
                  <a:lnTo>
                    <a:pt x="275722" y="344042"/>
                  </a:lnTo>
                  <a:lnTo>
                    <a:pt x="341132" y="313812"/>
                  </a:lnTo>
                  <a:lnTo>
                    <a:pt x="412607" y="284738"/>
                  </a:lnTo>
                  <a:lnTo>
                    <a:pt x="450707" y="270509"/>
                  </a:lnTo>
                  <a:lnTo>
                    <a:pt x="490087" y="256662"/>
                  </a:lnTo>
                  <a:lnTo>
                    <a:pt x="530992" y="243077"/>
                  </a:lnTo>
                  <a:lnTo>
                    <a:pt x="573267" y="229742"/>
                  </a:lnTo>
                  <a:lnTo>
                    <a:pt x="616976" y="216657"/>
                  </a:lnTo>
                  <a:lnTo>
                    <a:pt x="661934" y="203966"/>
                  </a:lnTo>
                  <a:lnTo>
                    <a:pt x="708263" y="191642"/>
                  </a:lnTo>
                  <a:lnTo>
                    <a:pt x="755903" y="179582"/>
                  </a:lnTo>
                  <a:lnTo>
                    <a:pt x="804671" y="167771"/>
                  </a:lnTo>
                  <a:lnTo>
                    <a:pt x="854842" y="156341"/>
                  </a:lnTo>
                  <a:lnTo>
                    <a:pt x="906139" y="145292"/>
                  </a:lnTo>
                  <a:lnTo>
                    <a:pt x="958595" y="134624"/>
                  </a:lnTo>
                  <a:lnTo>
                    <a:pt x="1012179" y="124205"/>
                  </a:lnTo>
                  <a:lnTo>
                    <a:pt x="1067043" y="114299"/>
                  </a:lnTo>
                  <a:lnTo>
                    <a:pt x="1122791" y="104643"/>
                  </a:lnTo>
                  <a:lnTo>
                    <a:pt x="1179697" y="95381"/>
                  </a:lnTo>
                  <a:lnTo>
                    <a:pt x="1237731" y="86486"/>
                  </a:lnTo>
                  <a:lnTo>
                    <a:pt x="1296680" y="77973"/>
                  </a:lnTo>
                  <a:lnTo>
                    <a:pt x="1356603" y="69854"/>
                  </a:lnTo>
                  <a:lnTo>
                    <a:pt x="1417563" y="62234"/>
                  </a:lnTo>
                  <a:lnTo>
                    <a:pt x="1479407" y="54995"/>
                  </a:lnTo>
                  <a:lnTo>
                    <a:pt x="1542044" y="48137"/>
                  </a:lnTo>
                  <a:lnTo>
                    <a:pt x="1605655" y="41660"/>
                  </a:lnTo>
                  <a:lnTo>
                    <a:pt x="1670182" y="35682"/>
                  </a:lnTo>
                  <a:lnTo>
                    <a:pt x="1735439" y="30098"/>
                  </a:lnTo>
                  <a:lnTo>
                    <a:pt x="1801489" y="25014"/>
                  </a:lnTo>
                  <a:lnTo>
                    <a:pt x="1868302" y="20324"/>
                  </a:lnTo>
                  <a:lnTo>
                    <a:pt x="1935845" y="16133"/>
                  </a:lnTo>
                  <a:lnTo>
                    <a:pt x="2004059" y="12441"/>
                  </a:lnTo>
                  <a:lnTo>
                    <a:pt x="2073005" y="9143"/>
                  </a:lnTo>
                  <a:lnTo>
                    <a:pt x="2142622" y="6345"/>
                  </a:lnTo>
                  <a:lnTo>
                    <a:pt x="2212847" y="4059"/>
                  </a:lnTo>
                  <a:lnTo>
                    <a:pt x="2283592" y="2285"/>
                  </a:lnTo>
                  <a:lnTo>
                    <a:pt x="2354945" y="1011"/>
                  </a:lnTo>
                  <a:lnTo>
                    <a:pt x="2426969" y="249"/>
                  </a:lnTo>
                  <a:lnTo>
                    <a:pt x="2499359" y="0"/>
                  </a:lnTo>
                  <a:lnTo>
                    <a:pt x="2571749" y="249"/>
                  </a:lnTo>
                  <a:lnTo>
                    <a:pt x="2643499" y="1011"/>
                  </a:lnTo>
                  <a:lnTo>
                    <a:pt x="2714884" y="2285"/>
                  </a:lnTo>
                  <a:lnTo>
                    <a:pt x="2785628" y="4059"/>
                  </a:lnTo>
                  <a:lnTo>
                    <a:pt x="2855732" y="6345"/>
                  </a:lnTo>
                  <a:lnTo>
                    <a:pt x="2925317" y="9143"/>
                  </a:lnTo>
                  <a:lnTo>
                    <a:pt x="2994141" y="12441"/>
                  </a:lnTo>
                  <a:lnTo>
                    <a:pt x="3062356" y="16133"/>
                  </a:lnTo>
                  <a:lnTo>
                    <a:pt x="3129899" y="20324"/>
                  </a:lnTo>
                  <a:lnTo>
                    <a:pt x="3196711" y="25014"/>
                  </a:lnTo>
                  <a:lnTo>
                    <a:pt x="3262762" y="30098"/>
                  </a:lnTo>
                  <a:lnTo>
                    <a:pt x="3327897" y="35682"/>
                  </a:lnTo>
                  <a:lnTo>
                    <a:pt x="3392423" y="41660"/>
                  </a:lnTo>
                  <a:lnTo>
                    <a:pt x="3455913" y="48137"/>
                  </a:lnTo>
                  <a:lnTo>
                    <a:pt x="3518672" y="54995"/>
                  </a:lnTo>
                  <a:lnTo>
                    <a:pt x="3580515" y="62234"/>
                  </a:lnTo>
                  <a:lnTo>
                    <a:pt x="3641475" y="69854"/>
                  </a:lnTo>
                  <a:lnTo>
                    <a:pt x="3701399" y="77973"/>
                  </a:lnTo>
                  <a:lnTo>
                    <a:pt x="3760347" y="86486"/>
                  </a:lnTo>
                  <a:lnTo>
                    <a:pt x="3818259" y="95381"/>
                  </a:lnTo>
                  <a:lnTo>
                    <a:pt x="3875135" y="104643"/>
                  </a:lnTo>
                  <a:lnTo>
                    <a:pt x="3931035" y="114299"/>
                  </a:lnTo>
                  <a:lnTo>
                    <a:pt x="3985778" y="124205"/>
                  </a:lnTo>
                  <a:lnTo>
                    <a:pt x="4039483" y="134624"/>
                  </a:lnTo>
                  <a:lnTo>
                    <a:pt x="4091939" y="145292"/>
                  </a:lnTo>
                  <a:lnTo>
                    <a:pt x="4143237" y="156341"/>
                  </a:lnTo>
                  <a:lnTo>
                    <a:pt x="4193407" y="167771"/>
                  </a:lnTo>
                  <a:lnTo>
                    <a:pt x="4242297" y="179582"/>
                  </a:lnTo>
                  <a:lnTo>
                    <a:pt x="4289937" y="191642"/>
                  </a:lnTo>
                  <a:lnTo>
                    <a:pt x="4336298" y="203966"/>
                  </a:lnTo>
                  <a:lnTo>
                    <a:pt x="4381256" y="216657"/>
                  </a:lnTo>
                  <a:lnTo>
                    <a:pt x="4424933" y="229742"/>
                  </a:lnTo>
                  <a:lnTo>
                    <a:pt x="4467209" y="243077"/>
                  </a:lnTo>
                  <a:lnTo>
                    <a:pt x="4508113" y="256662"/>
                  </a:lnTo>
                  <a:lnTo>
                    <a:pt x="4547615" y="270509"/>
                  </a:lnTo>
                  <a:lnTo>
                    <a:pt x="4585593" y="284738"/>
                  </a:lnTo>
                  <a:lnTo>
                    <a:pt x="4622169" y="299084"/>
                  </a:lnTo>
                  <a:lnTo>
                    <a:pt x="4690749" y="328802"/>
                  </a:lnTo>
                  <a:lnTo>
                    <a:pt x="4752959" y="359414"/>
                  </a:lnTo>
                  <a:lnTo>
                    <a:pt x="4808738" y="391037"/>
                  </a:lnTo>
                  <a:lnTo>
                    <a:pt x="4857749" y="423540"/>
                  </a:lnTo>
                  <a:lnTo>
                    <a:pt x="4899903" y="456818"/>
                  </a:lnTo>
                  <a:lnTo>
                    <a:pt x="4934833" y="490977"/>
                  </a:lnTo>
                  <a:lnTo>
                    <a:pt x="4962509" y="525779"/>
                  </a:lnTo>
                  <a:lnTo>
                    <a:pt x="4982474" y="561212"/>
                  </a:lnTo>
                  <a:lnTo>
                    <a:pt x="4997714" y="615564"/>
                  </a:lnTo>
                  <a:lnTo>
                    <a:pt x="4998719" y="633983"/>
                  </a:lnTo>
                  <a:lnTo>
                    <a:pt x="4997714" y="652403"/>
                  </a:lnTo>
                  <a:lnTo>
                    <a:pt x="4982474" y="706754"/>
                  </a:lnTo>
                  <a:lnTo>
                    <a:pt x="4962509" y="742187"/>
                  </a:lnTo>
                  <a:lnTo>
                    <a:pt x="4934833" y="777108"/>
                  </a:lnTo>
                  <a:lnTo>
                    <a:pt x="4899903" y="811280"/>
                  </a:lnTo>
                  <a:lnTo>
                    <a:pt x="4857749" y="844545"/>
                  </a:lnTo>
                  <a:lnTo>
                    <a:pt x="4808738" y="877193"/>
                  </a:lnTo>
                  <a:lnTo>
                    <a:pt x="4752959" y="908816"/>
                  </a:lnTo>
                  <a:lnTo>
                    <a:pt x="4690749" y="939533"/>
                  </a:lnTo>
                  <a:lnTo>
                    <a:pt x="4622169" y="969263"/>
                  </a:lnTo>
                  <a:lnTo>
                    <a:pt x="4585593" y="983741"/>
                  </a:lnTo>
                  <a:lnTo>
                    <a:pt x="4547615" y="997945"/>
                  </a:lnTo>
                  <a:lnTo>
                    <a:pt x="4508113" y="1011875"/>
                  </a:lnTo>
                  <a:lnTo>
                    <a:pt x="4467209" y="1025508"/>
                  </a:lnTo>
                  <a:lnTo>
                    <a:pt x="4424933" y="1038855"/>
                  </a:lnTo>
                  <a:lnTo>
                    <a:pt x="4381256" y="1051904"/>
                  </a:lnTo>
                  <a:lnTo>
                    <a:pt x="4336298" y="1064657"/>
                  </a:lnTo>
                  <a:lnTo>
                    <a:pt x="4289937" y="1077086"/>
                  </a:lnTo>
                  <a:lnTo>
                    <a:pt x="4242297" y="1089196"/>
                  </a:lnTo>
                  <a:lnTo>
                    <a:pt x="4193407" y="1100971"/>
                  </a:lnTo>
                  <a:lnTo>
                    <a:pt x="4143237" y="1112437"/>
                  </a:lnTo>
                  <a:lnTo>
                    <a:pt x="4091939" y="1123544"/>
                  </a:lnTo>
                  <a:lnTo>
                    <a:pt x="4039483" y="1134297"/>
                  </a:lnTo>
                  <a:lnTo>
                    <a:pt x="3985778" y="1144703"/>
                  </a:lnTo>
                  <a:lnTo>
                    <a:pt x="3931035" y="1154750"/>
                  </a:lnTo>
                  <a:lnTo>
                    <a:pt x="3875135" y="1164406"/>
                  </a:lnTo>
                  <a:lnTo>
                    <a:pt x="3818259" y="1173705"/>
                  </a:lnTo>
                  <a:lnTo>
                    <a:pt x="3760347" y="1182623"/>
                  </a:lnTo>
                  <a:lnTo>
                    <a:pt x="3701399" y="1191149"/>
                  </a:lnTo>
                  <a:lnTo>
                    <a:pt x="3641475" y="1199256"/>
                  </a:lnTo>
                  <a:lnTo>
                    <a:pt x="3580515" y="1206983"/>
                  </a:lnTo>
                  <a:lnTo>
                    <a:pt x="3518672" y="1214283"/>
                  </a:lnTo>
                  <a:lnTo>
                    <a:pt x="3455913" y="1221165"/>
                  </a:lnTo>
                  <a:lnTo>
                    <a:pt x="3392423" y="1227618"/>
                  </a:lnTo>
                  <a:lnTo>
                    <a:pt x="3327897" y="1233641"/>
                  </a:lnTo>
                  <a:lnTo>
                    <a:pt x="3262762" y="1239225"/>
                  </a:lnTo>
                  <a:lnTo>
                    <a:pt x="3196711" y="1244358"/>
                  </a:lnTo>
                  <a:lnTo>
                    <a:pt x="3129899" y="1249036"/>
                  </a:lnTo>
                  <a:lnTo>
                    <a:pt x="3062356" y="1253264"/>
                  </a:lnTo>
                  <a:lnTo>
                    <a:pt x="2994141" y="1257001"/>
                  </a:lnTo>
                  <a:lnTo>
                    <a:pt x="2925317" y="1260277"/>
                  </a:lnTo>
                  <a:lnTo>
                    <a:pt x="2855732" y="1263051"/>
                  </a:lnTo>
                  <a:lnTo>
                    <a:pt x="2785628" y="1265349"/>
                  </a:lnTo>
                  <a:lnTo>
                    <a:pt x="2714884" y="1267157"/>
                  </a:lnTo>
                  <a:lnTo>
                    <a:pt x="2643499" y="1268455"/>
                  </a:lnTo>
                  <a:lnTo>
                    <a:pt x="2571749" y="1269229"/>
                  </a:lnTo>
                  <a:lnTo>
                    <a:pt x="2499359" y="1269491"/>
                  </a:lnTo>
                  <a:lnTo>
                    <a:pt x="2426969" y="1269229"/>
                  </a:lnTo>
                  <a:lnTo>
                    <a:pt x="2354945" y="1268455"/>
                  </a:lnTo>
                  <a:lnTo>
                    <a:pt x="2283592" y="1267157"/>
                  </a:lnTo>
                  <a:lnTo>
                    <a:pt x="2212847" y="1265349"/>
                  </a:lnTo>
                  <a:lnTo>
                    <a:pt x="2142622" y="1263051"/>
                  </a:lnTo>
                  <a:lnTo>
                    <a:pt x="2073005" y="1260277"/>
                  </a:lnTo>
                  <a:lnTo>
                    <a:pt x="2004059" y="1257001"/>
                  </a:lnTo>
                  <a:lnTo>
                    <a:pt x="1935845" y="1253264"/>
                  </a:lnTo>
                  <a:lnTo>
                    <a:pt x="1868302" y="1249036"/>
                  </a:lnTo>
                  <a:lnTo>
                    <a:pt x="1801489" y="1244358"/>
                  </a:lnTo>
                  <a:lnTo>
                    <a:pt x="1735439" y="1239225"/>
                  </a:lnTo>
                  <a:lnTo>
                    <a:pt x="1670182" y="1233641"/>
                  </a:lnTo>
                  <a:lnTo>
                    <a:pt x="1605655" y="1227618"/>
                  </a:lnTo>
                  <a:lnTo>
                    <a:pt x="1542044" y="1221165"/>
                  </a:lnTo>
                  <a:lnTo>
                    <a:pt x="1479407" y="1214283"/>
                  </a:lnTo>
                  <a:lnTo>
                    <a:pt x="1417563" y="1206983"/>
                  </a:lnTo>
                  <a:lnTo>
                    <a:pt x="1356603" y="1199256"/>
                  </a:lnTo>
                  <a:lnTo>
                    <a:pt x="1296680" y="1191149"/>
                  </a:lnTo>
                  <a:lnTo>
                    <a:pt x="1237731" y="1182623"/>
                  </a:lnTo>
                  <a:lnTo>
                    <a:pt x="1179697" y="1173705"/>
                  </a:lnTo>
                  <a:lnTo>
                    <a:pt x="1122791" y="1164406"/>
                  </a:lnTo>
                  <a:lnTo>
                    <a:pt x="1067043" y="1154750"/>
                  </a:lnTo>
                  <a:lnTo>
                    <a:pt x="1012179" y="1144703"/>
                  </a:lnTo>
                  <a:lnTo>
                    <a:pt x="958595" y="1134297"/>
                  </a:lnTo>
                  <a:lnTo>
                    <a:pt x="906139" y="1123544"/>
                  </a:lnTo>
                  <a:lnTo>
                    <a:pt x="854842" y="1112437"/>
                  </a:lnTo>
                  <a:lnTo>
                    <a:pt x="804671" y="1100971"/>
                  </a:lnTo>
                  <a:lnTo>
                    <a:pt x="755903" y="1089196"/>
                  </a:lnTo>
                  <a:lnTo>
                    <a:pt x="708263" y="1077086"/>
                  </a:lnTo>
                  <a:lnTo>
                    <a:pt x="661934" y="1064657"/>
                  </a:lnTo>
                  <a:lnTo>
                    <a:pt x="616976" y="1051904"/>
                  </a:lnTo>
                  <a:lnTo>
                    <a:pt x="573267" y="1038855"/>
                  </a:lnTo>
                  <a:lnTo>
                    <a:pt x="530992" y="1025508"/>
                  </a:lnTo>
                  <a:lnTo>
                    <a:pt x="490087" y="1011875"/>
                  </a:lnTo>
                  <a:lnTo>
                    <a:pt x="450707" y="997945"/>
                  </a:lnTo>
                  <a:lnTo>
                    <a:pt x="412607" y="983741"/>
                  </a:lnTo>
                  <a:lnTo>
                    <a:pt x="376184" y="969263"/>
                  </a:lnTo>
                  <a:lnTo>
                    <a:pt x="307726" y="939533"/>
                  </a:lnTo>
                  <a:lnTo>
                    <a:pt x="245485" y="908816"/>
                  </a:lnTo>
                  <a:lnTo>
                    <a:pt x="189737" y="877193"/>
                  </a:lnTo>
                  <a:lnTo>
                    <a:pt x="140726" y="844545"/>
                  </a:lnTo>
                  <a:lnTo>
                    <a:pt x="98663" y="811280"/>
                  </a:lnTo>
                  <a:lnTo>
                    <a:pt x="63764" y="777108"/>
                  </a:lnTo>
                  <a:lnTo>
                    <a:pt x="36179" y="742187"/>
                  </a:lnTo>
                  <a:lnTo>
                    <a:pt x="16245" y="706754"/>
                  </a:lnTo>
                  <a:lnTo>
                    <a:pt x="1005" y="652403"/>
                  </a:lnTo>
                  <a:lnTo>
                    <a:pt x="0" y="633983"/>
                  </a:lnTo>
                  <a:close/>
                </a:path>
              </a:pathLst>
            </a:custGeom>
            <a:ln w="314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3203" b="1">
                <a:latin typeface="Tempus Sans ITC" panose="04020404030D07020202" pitchFamily="82" charset="0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A8DD5AF3-2CE4-A229-180F-C59A46A3B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r="18462"/>
          <a:stretch/>
        </p:blipFill>
        <p:spPr>
          <a:xfrm>
            <a:off x="10094001" y="4259936"/>
            <a:ext cx="3657600" cy="381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F4448EA-A2A2-D1D4-4284-30F659EC7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/>
          <a:stretch/>
        </p:blipFill>
        <p:spPr>
          <a:xfrm>
            <a:off x="10094001" y="270767"/>
            <a:ext cx="3657600" cy="3786707"/>
          </a:xfrm>
          <a:prstGeom prst="rect">
            <a:avLst/>
          </a:prstGeom>
        </p:spPr>
      </p:pic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8FA020CB-8B0B-6EB5-567C-A156080D3362}"/>
              </a:ext>
            </a:extLst>
          </p:cNvPr>
          <p:cNvSpPr/>
          <p:nvPr/>
        </p:nvSpPr>
        <p:spPr>
          <a:xfrm>
            <a:off x="284873" y="4141912"/>
            <a:ext cx="9809128" cy="63384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Contact person</a:t>
            </a:r>
            <a:r>
              <a:rPr lang="en-US" sz="3600" b="1" spc="-71" dirty="0">
                <a:solidFill>
                  <a:schemeClr val="tx1"/>
                </a:solidFill>
                <a:latin typeface="Tempus Sans ITC" panose="04020404030D07020202" pitchFamily="82" charset="0"/>
                <a:cs typeface="Times New Roman"/>
              </a:rPr>
              <a:t> </a:t>
            </a:r>
            <a:r>
              <a:rPr lang="en-US" sz="3600" b="1" spc="-9" dirty="0">
                <a:solidFill>
                  <a:schemeClr val="tx1"/>
                </a:solidFill>
                <a:latin typeface="Tempus Sans ITC" panose="04020404030D07020202" pitchFamily="82" charset="0"/>
              </a:rPr>
              <a:t>fo</a:t>
            </a:r>
            <a:r>
              <a:rPr lang="en-US" sz="36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r</a:t>
            </a:r>
            <a:r>
              <a:rPr lang="en-US" sz="3600" b="1" spc="-124" dirty="0">
                <a:solidFill>
                  <a:schemeClr val="tx1"/>
                </a:solidFill>
                <a:latin typeface="Tempus Sans ITC" panose="04020404030D07020202" pitchFamily="82" charset="0"/>
                <a:cs typeface="Times New Roman"/>
              </a:rPr>
              <a:t> International Mobility</a:t>
            </a:r>
            <a:endParaRPr lang="it-IT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7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sicurazione Qualità e Affari Regolatori | BeForPharma">
            <a:extLst>
              <a:ext uri="{FF2B5EF4-FFF2-40B4-BE49-F238E27FC236}">
                <a16:creationId xmlns:a16="http://schemas.microsoft.com/office/drawing/2014/main" id="{9766DE6A-D9CF-DFE5-4249-3F9DF2A47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" y="381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uality Assurance in software: cos'è e cosa fa">
            <a:extLst>
              <a:ext uri="{FF2B5EF4-FFF2-40B4-BE49-F238E27FC236}">
                <a16:creationId xmlns:a16="http://schemas.microsoft.com/office/drawing/2014/main" id="{78DF4E76-2D23-4325-EB34-D972EEAF3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" y="4269591"/>
            <a:ext cx="12801600" cy="5981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3B8B35-8203-9BEC-7C10-0C04E09C9DB8}"/>
              </a:ext>
            </a:extLst>
          </p:cNvPr>
          <p:cNvSpPr txBox="1"/>
          <p:nvPr/>
        </p:nvSpPr>
        <p:spPr>
          <a:xfrm>
            <a:off x="2859722" y="351229"/>
            <a:ext cx="114060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cap="small" dirty="0">
                <a:solidFill>
                  <a:srgbClr val="0070C0"/>
                </a:solidFill>
                <a:latin typeface="Tempus Sans ITC" panose="04020404030D07020202" pitchFamily="82" charset="0"/>
              </a:rPr>
              <a:t>Commission For Technical-</a:t>
            </a:r>
            <a:r>
              <a:rPr lang="it-IT" sz="3600" b="1" cap="small" dirty="0" err="1">
                <a:solidFill>
                  <a:srgbClr val="0070C0"/>
                </a:solidFill>
                <a:latin typeface="Tempus Sans ITC" panose="04020404030D07020202" pitchFamily="82" charset="0"/>
              </a:rPr>
              <a:t>pedagogical</a:t>
            </a:r>
            <a:r>
              <a:rPr lang="it-IT" sz="3600" b="1" cap="small" dirty="0">
                <a:solidFill>
                  <a:srgbClr val="0070C0"/>
                </a:solidFill>
                <a:latin typeface="Tempus Sans ITC" panose="04020404030D07020202" pitchFamily="82" charset="0"/>
              </a:rPr>
              <a:t> Programming</a:t>
            </a:r>
          </a:p>
          <a:p>
            <a:pPr marL="200025" indent="-200025">
              <a:buFont typeface="Arial" panose="020B0604020202020204" pitchFamily="34" charset="0"/>
              <a:buChar char="•"/>
              <a:tabLst>
                <a:tab pos="371475" algn="l"/>
              </a:tabLst>
            </a:pPr>
            <a:r>
              <a:rPr lang="it-IT" sz="3600" b="1" dirty="0">
                <a:solidFill>
                  <a:srgbClr val="0070C0"/>
                </a:solidFill>
                <a:latin typeface="Tempus Sans ITC" panose="04020404030D07020202" pitchFamily="82" charset="0"/>
              </a:rPr>
              <a:t> Coordinator</a:t>
            </a:r>
          </a:p>
          <a:p>
            <a:pPr marL="200025" indent="-200025">
              <a:buFont typeface="Arial" panose="020B0604020202020204" pitchFamily="34" charset="0"/>
              <a:buChar char="•"/>
              <a:tabLst>
                <a:tab pos="371475" algn="l"/>
              </a:tabLst>
            </a:pPr>
            <a:r>
              <a:rPr lang="it-IT" sz="3600" b="1" dirty="0">
                <a:solidFill>
                  <a:srgbClr val="0070C0"/>
                </a:solidFill>
                <a:latin typeface="Tempus Sans ITC" panose="04020404030D07020202" pitchFamily="82" charset="0"/>
              </a:rPr>
              <a:t> Vice-Coordinator </a:t>
            </a:r>
          </a:p>
          <a:p>
            <a:pPr marL="200025" indent="-200025">
              <a:buFont typeface="Arial" panose="020B0604020202020204" pitchFamily="34" charset="0"/>
              <a:buChar char="•"/>
              <a:tabLst>
                <a:tab pos="371475" algn="l"/>
              </a:tabLst>
            </a:pPr>
            <a:r>
              <a:rPr lang="it-IT" sz="3600" b="1" dirty="0">
                <a:solidFill>
                  <a:srgbClr val="0070C0"/>
                </a:solidFill>
                <a:latin typeface="Tempus Sans ITC" panose="04020404030D07020202" pitchFamily="82" charset="0"/>
              </a:rPr>
              <a:t> 7 Teachers</a:t>
            </a:r>
          </a:p>
          <a:p>
            <a:pPr marL="200025" indent="-200025">
              <a:buFont typeface="Arial" panose="020B0604020202020204" pitchFamily="34" charset="0"/>
              <a:buChar char="•"/>
              <a:tabLst>
                <a:tab pos="371475" algn="l"/>
              </a:tabLst>
            </a:pPr>
            <a:r>
              <a:rPr lang="it-IT" sz="3600" b="1" dirty="0">
                <a:solidFill>
                  <a:srgbClr val="0070C0"/>
                </a:solidFill>
                <a:latin typeface="Tempus Sans ITC" panose="04020404030D07020202" pitchFamily="82" charset="0"/>
              </a:rPr>
              <a:t> 2 </a:t>
            </a:r>
            <a:r>
              <a:rPr lang="it-IT" sz="3600" b="1" dirty="0" err="1">
                <a:solidFill>
                  <a:srgbClr val="0070C0"/>
                </a:solidFill>
                <a:latin typeface="Tempus Sans ITC" panose="04020404030D07020202" pitchFamily="82" charset="0"/>
              </a:rPr>
              <a:t>students</a:t>
            </a:r>
            <a:r>
              <a:rPr lang="it-IT" sz="3600" b="1" dirty="0">
                <a:solidFill>
                  <a:srgbClr val="0070C0"/>
                </a:solidFill>
                <a:latin typeface="Tempus Sans ITC" panose="04020404030D07020202" pitchFamily="82" charset="0"/>
              </a:rPr>
              <a:t> </a:t>
            </a:r>
            <a:r>
              <a:rPr lang="it-IT" sz="3600" b="1" dirty="0" err="1">
                <a:solidFill>
                  <a:srgbClr val="0070C0"/>
                </a:solidFill>
                <a:latin typeface="Tempus Sans ITC" panose="04020404030D07020202" pitchFamily="82" charset="0"/>
              </a:rPr>
              <a:t>representatives</a:t>
            </a:r>
            <a:r>
              <a:rPr lang="it-IT" sz="3600" b="1" dirty="0">
                <a:solidFill>
                  <a:srgbClr val="0070C0"/>
                </a:solidFill>
                <a:latin typeface="Tempus Sans ITC" panose="04020404030D07020202" pitchFamily="82" charset="0"/>
              </a:rPr>
              <a:t> </a:t>
            </a: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(Maria Paola Caroli, Martina De Salvo)</a:t>
            </a:r>
          </a:p>
          <a:p>
            <a:pPr marL="200025" indent="-200025">
              <a:buFont typeface="Arial" panose="020B0604020202020204" pitchFamily="34" charset="0"/>
              <a:buChar char="•"/>
              <a:tabLst>
                <a:tab pos="371475" algn="l"/>
              </a:tabLst>
            </a:pPr>
            <a:r>
              <a:rPr lang="it-IT" sz="3600" b="1" dirty="0">
                <a:solidFill>
                  <a:srgbClr val="0070C0"/>
                </a:solidFill>
                <a:latin typeface="Tempus Sans ITC" panose="04020404030D07020202" pitchFamily="82" charset="0"/>
              </a:rPr>
              <a:t> 1 </a:t>
            </a:r>
            <a:r>
              <a:rPr lang="it-IT" sz="3600" b="1" dirty="0" err="1">
                <a:solidFill>
                  <a:srgbClr val="0070C0"/>
                </a:solidFill>
                <a:latin typeface="Tempus Sans ITC" panose="04020404030D07020202" pitchFamily="82" charset="0"/>
              </a:rPr>
              <a:t>administrative</a:t>
            </a:r>
            <a:r>
              <a:rPr lang="it-IT" sz="3600" b="1" dirty="0">
                <a:solidFill>
                  <a:srgbClr val="0070C0"/>
                </a:solidFill>
                <a:latin typeface="Tempus Sans ITC" panose="04020404030D07020202" pitchFamily="82" charset="0"/>
              </a:rPr>
              <a:t> </a:t>
            </a:r>
            <a:r>
              <a:rPr lang="it-IT" sz="3600" b="1" dirty="0" err="1">
                <a:solidFill>
                  <a:srgbClr val="0070C0"/>
                </a:solidFill>
                <a:latin typeface="Tempus Sans ITC" panose="04020404030D07020202" pitchFamily="82" charset="0"/>
              </a:rPr>
              <a:t>technician</a:t>
            </a:r>
            <a:r>
              <a:rPr lang="it-IT" sz="3600" b="1" dirty="0">
                <a:solidFill>
                  <a:srgbClr val="0070C0"/>
                </a:solidFill>
                <a:latin typeface="Tempus Sans ITC" panose="04020404030D07020202" pitchFamily="82" charset="0"/>
              </a:rPr>
              <a:t> </a:t>
            </a: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(Dr Enza Santoro)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31150F-38BE-F499-73C9-7084EEF0FCFA}"/>
              </a:ext>
            </a:extLst>
          </p:cNvPr>
          <p:cNvSpPr txBox="1"/>
          <p:nvPr/>
        </p:nvSpPr>
        <p:spPr>
          <a:xfrm>
            <a:off x="3094831" y="5758200"/>
            <a:ext cx="7772400" cy="3416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Tempus Sans ITC" panose="04020404030D07020202" pitchFamily="82" charset="0"/>
              </a:rPr>
              <a:t>TASKS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latin typeface="Tempus Sans ITC" panose="04020404030D07020202" pitchFamily="82" charset="0"/>
              </a:rPr>
              <a:t>Setting of learning goals and </a:t>
            </a:r>
            <a:r>
              <a:rPr lang="it-IT" sz="2800" dirty="0" err="1">
                <a:latin typeface="Tempus Sans ITC" panose="04020404030D07020202" pitchFamily="82" charset="0"/>
              </a:rPr>
              <a:t>contents</a:t>
            </a:r>
            <a:r>
              <a:rPr lang="it-IT" sz="2800" dirty="0">
                <a:latin typeface="Tempus Sans ITC" panose="04020404030D07020202" pitchFamily="82" charset="0"/>
              </a:rPr>
              <a:t> of </a:t>
            </a:r>
            <a:r>
              <a:rPr lang="it-IT" sz="2800" dirty="0" err="1">
                <a:latin typeface="Tempus Sans ITC" panose="04020404030D07020202" pitchFamily="82" charset="0"/>
              </a:rPr>
              <a:t>teaching</a:t>
            </a:r>
            <a:r>
              <a:rPr lang="it-IT" sz="2800" dirty="0">
                <a:latin typeface="Tempus Sans ITC" panose="04020404030D07020202" pitchFamily="82" charset="0"/>
              </a:rPr>
              <a:t> activities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 err="1">
                <a:latin typeface="Tempus Sans ITC" panose="04020404030D07020202" pitchFamily="82" charset="0"/>
              </a:rPr>
              <a:t>Yearly</a:t>
            </a:r>
            <a:r>
              <a:rPr lang="it-IT" sz="2800" dirty="0">
                <a:latin typeface="Tempus Sans ITC" panose="04020404030D07020202" pitchFamily="82" charset="0"/>
              </a:rPr>
              <a:t> and </a:t>
            </a:r>
            <a:r>
              <a:rPr lang="it-IT" sz="2800" dirty="0" err="1">
                <a:latin typeface="Tempus Sans ITC" panose="04020404030D07020202" pitchFamily="82" charset="0"/>
              </a:rPr>
              <a:t>cyclic</a:t>
            </a:r>
            <a:r>
              <a:rPr lang="it-IT" sz="2800" dirty="0">
                <a:latin typeface="Tempus Sans ITC" panose="04020404030D07020202" pitchFamily="82" charset="0"/>
              </a:rPr>
              <a:t> </a:t>
            </a:r>
            <a:r>
              <a:rPr lang="it-IT" sz="2800" dirty="0" err="1">
                <a:latin typeface="Tempus Sans ITC" panose="04020404030D07020202" pitchFamily="82" charset="0"/>
              </a:rPr>
              <a:t>evaluation</a:t>
            </a:r>
            <a:r>
              <a:rPr lang="it-IT" sz="2800" dirty="0">
                <a:latin typeface="Tempus Sans ITC" panose="04020404030D07020202" pitchFamily="82" charset="0"/>
              </a:rPr>
              <a:t> of Course performance </a:t>
            </a:r>
            <a:r>
              <a:rPr lang="it-IT" sz="2400" dirty="0">
                <a:latin typeface="Tempus Sans ITC" panose="04020404030D07020202" pitchFamily="82" charset="0"/>
              </a:rPr>
              <a:t>(</a:t>
            </a:r>
            <a:r>
              <a:rPr lang="it-IT" sz="2400" dirty="0" err="1">
                <a:latin typeface="Tempus Sans ITC" panose="04020404030D07020202" pitchFamily="82" charset="0"/>
              </a:rPr>
              <a:t>quality</a:t>
            </a:r>
            <a:r>
              <a:rPr lang="it-IT" sz="2400" dirty="0">
                <a:latin typeface="Tempus Sans ITC" panose="04020404030D07020202" pitchFamily="82" charset="0"/>
              </a:rPr>
              <a:t> of </a:t>
            </a:r>
            <a:r>
              <a:rPr lang="it-IT" sz="2400" dirty="0" err="1">
                <a:latin typeface="Tempus Sans ITC" panose="04020404030D07020202" pitchFamily="82" charset="0"/>
              </a:rPr>
              <a:t>teaching</a:t>
            </a:r>
            <a:r>
              <a:rPr lang="it-IT" sz="2400" dirty="0">
                <a:latin typeface="Tempus Sans ITC" panose="04020404030D07020202" pitchFamily="82" charset="0"/>
              </a:rPr>
              <a:t> activities, n° of </a:t>
            </a:r>
            <a:r>
              <a:rPr lang="it-IT" sz="2400" dirty="0" err="1">
                <a:latin typeface="Tempus Sans ITC" panose="04020404030D07020202" pitchFamily="82" charset="0"/>
              </a:rPr>
              <a:t>newly</a:t>
            </a:r>
            <a:r>
              <a:rPr lang="it-IT" sz="2400" dirty="0">
                <a:latin typeface="Tempus Sans ITC" panose="04020404030D07020202" pitchFamily="82" charset="0"/>
              </a:rPr>
              <a:t> </a:t>
            </a:r>
            <a:r>
              <a:rPr lang="it-IT" sz="2400" dirty="0" err="1">
                <a:latin typeface="Tempus Sans ITC" panose="04020404030D07020202" pitchFamily="82" charset="0"/>
              </a:rPr>
              <a:t>enrolled</a:t>
            </a:r>
            <a:r>
              <a:rPr lang="it-IT" sz="2400" dirty="0">
                <a:latin typeface="Tempus Sans ITC" panose="04020404030D07020202" pitchFamily="82" charset="0"/>
              </a:rPr>
              <a:t> </a:t>
            </a:r>
            <a:r>
              <a:rPr lang="it-IT" sz="2400" dirty="0" err="1">
                <a:latin typeface="Tempus Sans ITC" panose="04020404030D07020202" pitchFamily="82" charset="0"/>
              </a:rPr>
              <a:t>students</a:t>
            </a:r>
            <a:r>
              <a:rPr lang="it-IT" sz="2400" dirty="0">
                <a:latin typeface="Tempus Sans ITC" panose="04020404030D07020202" pitchFamily="82" charset="0"/>
              </a:rPr>
              <a:t>/</a:t>
            </a:r>
            <a:r>
              <a:rPr lang="it-IT" sz="2400" dirty="0" err="1">
                <a:latin typeface="Tempus Sans ITC" panose="04020404030D07020202" pitchFamily="82" charset="0"/>
              </a:rPr>
              <a:t>year</a:t>
            </a:r>
            <a:r>
              <a:rPr lang="it-IT" sz="2400" dirty="0">
                <a:latin typeface="Tempus Sans ITC" panose="04020404030D07020202" pitchFamily="82" charset="0"/>
              </a:rPr>
              <a:t>, ECTS </a:t>
            </a:r>
            <a:r>
              <a:rPr lang="it-IT" sz="2400" dirty="0" err="1">
                <a:latin typeface="Tempus Sans ITC" panose="04020404030D07020202" pitchFamily="82" charset="0"/>
              </a:rPr>
              <a:t>achieved</a:t>
            </a:r>
            <a:r>
              <a:rPr lang="it-IT" sz="2400" dirty="0">
                <a:latin typeface="Tempus Sans ITC" panose="04020404030D07020202" pitchFamily="82" charset="0"/>
              </a:rPr>
              <a:t>/</a:t>
            </a:r>
            <a:r>
              <a:rPr lang="it-IT" sz="2400" dirty="0" err="1">
                <a:latin typeface="Tempus Sans ITC" panose="04020404030D07020202" pitchFamily="82" charset="0"/>
              </a:rPr>
              <a:t>year</a:t>
            </a:r>
            <a:r>
              <a:rPr lang="it-IT" sz="2400" dirty="0">
                <a:latin typeface="Tempus Sans ITC" panose="04020404030D07020202" pitchFamily="82" charset="0"/>
              </a:rPr>
              <a:t>, rate of international </a:t>
            </a:r>
            <a:r>
              <a:rPr lang="it-IT" sz="2400" dirty="0" err="1">
                <a:latin typeface="Tempus Sans ITC" panose="04020404030D07020202" pitchFamily="82" charset="0"/>
              </a:rPr>
              <a:t>mobility</a:t>
            </a:r>
            <a:r>
              <a:rPr lang="it-IT" sz="2400" dirty="0">
                <a:latin typeface="Tempus Sans ITC" panose="04020404030D07020202" pitchFamily="82" charset="0"/>
              </a:rPr>
              <a:t> </a:t>
            </a:r>
            <a:r>
              <a:rPr lang="it-IT" sz="2400" dirty="0" err="1">
                <a:latin typeface="Tempus Sans ITC" panose="04020404030D07020202" pitchFamily="82" charset="0"/>
              </a:rPr>
              <a:t>etc</a:t>
            </a:r>
            <a:r>
              <a:rPr lang="it-IT" sz="2400" dirty="0">
                <a:latin typeface="Tempus Sans ITC" panose="04020404030D07020202" pitchFamily="82" charset="0"/>
              </a:rPr>
              <a:t>)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 err="1">
                <a:latin typeface="Tempus Sans ITC" panose="04020404030D07020202" pitchFamily="82" charset="0"/>
              </a:rPr>
              <a:t>Recognition</a:t>
            </a:r>
            <a:r>
              <a:rPr lang="it-IT" sz="2800" dirty="0">
                <a:latin typeface="Tempus Sans ITC" panose="04020404030D07020202" pitchFamily="82" charset="0"/>
              </a:rPr>
              <a:t> of </a:t>
            </a:r>
            <a:r>
              <a:rPr lang="it-IT" sz="2800" dirty="0" err="1">
                <a:latin typeface="Tempus Sans ITC" panose="04020404030D07020202" pitchFamily="82" charset="0"/>
              </a:rPr>
              <a:t>exams</a:t>
            </a:r>
            <a:r>
              <a:rPr lang="it-IT" sz="2800" dirty="0">
                <a:latin typeface="Tempus Sans ITC" panose="04020404030D07020202" pitchFamily="82" charset="0"/>
              </a:rPr>
              <a:t>, credits and certificates</a:t>
            </a:r>
            <a:r>
              <a:rPr lang="it-IT" sz="2400" dirty="0">
                <a:latin typeface="Tempus Sans ITC" panose="04020404030D07020202" pitchFamily="82" charset="0"/>
              </a:rPr>
              <a:t> </a:t>
            </a:r>
            <a:endParaRPr lang="it-IT" sz="28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1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DA520B-C6A6-6A08-B376-1951545ABCBF}"/>
              </a:ext>
            </a:extLst>
          </p:cNvPr>
          <p:cNvSpPr txBox="1"/>
          <p:nvPr/>
        </p:nvSpPr>
        <p:spPr>
          <a:xfrm>
            <a:off x="328215" y="3216275"/>
            <a:ext cx="13610432" cy="681725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800"/>
              </a:lnSpc>
              <a:buFont typeface="Courier New" panose="02070309020205020404" pitchFamily="49" charset="0"/>
              <a:buChar char="o"/>
            </a:pP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Dr Salvatore Amato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,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President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of Order of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Physicians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,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Surgeons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,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Dentists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of Palermo (OMCEO-PA); Vice-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President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of </a:t>
            </a:r>
            <a:r>
              <a:rPr lang="fr-FR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Conférence</a:t>
            </a:r>
            <a:r>
              <a:rPr lang="fr-FR" sz="2800" spc="-7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fr-FR" sz="2800" spc="-63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</a:t>
            </a:r>
            <a:r>
              <a:rPr lang="fr-FR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es</a:t>
            </a:r>
            <a:r>
              <a:rPr lang="fr-FR" sz="2800" spc="-53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fr-FR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O</a:t>
            </a:r>
            <a:r>
              <a:rPr lang="fr-FR" sz="2800" spc="-44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dres</a:t>
            </a:r>
            <a:r>
              <a:rPr lang="fr-FR" sz="2800" spc="-44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des</a:t>
            </a:r>
            <a:r>
              <a:rPr lang="fr-FR" sz="2800" spc="-10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Médici</a:t>
            </a:r>
            <a:r>
              <a:rPr lang="fr-FR" sz="2800" spc="-17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n</a:t>
            </a:r>
            <a:r>
              <a:rPr lang="fr-FR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s</a:t>
            </a:r>
            <a:r>
              <a:rPr lang="fr-FR" sz="2800" spc="-10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Euro</a:t>
            </a:r>
            <a:r>
              <a:rPr lang="fr-FR" sz="2800" spc="-9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fr-FR" sz="2800" spc="-2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M</a:t>
            </a:r>
            <a:r>
              <a:rPr lang="fr-FR"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é</a:t>
            </a:r>
            <a:r>
              <a:rPr lang="fr-FR" sz="2800" spc="-63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</a:t>
            </a:r>
            <a:r>
              <a:rPr lang="fr-FR" sz="2800" spc="-53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it</a:t>
            </a:r>
            <a:r>
              <a:rPr lang="fr-FR"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</a:t>
            </a:r>
            <a:r>
              <a:rPr lang="fr-FR" sz="2800" spc="-9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rr</a:t>
            </a:r>
            <a:r>
              <a:rPr lang="fr-FR" sz="2800" spc="-53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a</a:t>
            </a:r>
            <a:r>
              <a:rPr lang="fr-FR" sz="2800" spc="-63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n</a:t>
            </a:r>
            <a:r>
              <a:rPr lang="fr-FR" sz="2800" spc="-17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é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es</a:t>
            </a:r>
          </a:p>
          <a:p>
            <a:pPr marL="457200" indent="-457200">
              <a:lnSpc>
                <a:spcPts val="4800"/>
              </a:lnSpc>
              <a:buFont typeface="Courier New" panose="02070309020205020404" pitchFamily="49" charset="0"/>
              <a:buChar char="o"/>
            </a:pPr>
            <a:r>
              <a:rPr lang="fr-FR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Dr Giuseppe </a:t>
            </a:r>
            <a:r>
              <a:rPr lang="fr-FR" sz="2800" b="1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Murolo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, </a:t>
            </a:r>
            <a:r>
              <a:rPr lang="fr-FR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Health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Director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of </a:t>
            </a:r>
            <a:r>
              <a:rPr lang="fr-FR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Polyclinic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University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Hospital, ME</a:t>
            </a:r>
          </a:p>
          <a:p>
            <a:pPr marL="457200" indent="-457200">
              <a:lnSpc>
                <a:spcPts val="4800"/>
              </a:lnSpc>
              <a:buFont typeface="Courier New" panose="02070309020205020404" pitchFamily="49" charset="0"/>
              <a:buChar char="o"/>
            </a:pPr>
            <a:r>
              <a:rPr lang="fr-FR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Dr Marcello </a:t>
            </a:r>
            <a:r>
              <a:rPr lang="fr-FR" sz="2800" b="1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Nucifora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, </a:t>
            </a:r>
            <a:r>
              <a:rPr lang="fr-FR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Health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Director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of IRCCS </a:t>
            </a:r>
            <a:r>
              <a:rPr lang="fr-FR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Neurolesi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, ME</a:t>
            </a:r>
          </a:p>
          <a:p>
            <a:pPr marL="457200" indent="-457200">
              <a:lnSpc>
                <a:spcPts val="4800"/>
              </a:lnSpc>
              <a:buFont typeface="Courier New" panose="02070309020205020404" pitchFamily="49" charset="0"/>
              <a:buChar char="o"/>
            </a:pPr>
            <a:r>
              <a:rPr lang="fr-FR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Dr Giuseppe </a:t>
            </a:r>
            <a:r>
              <a:rPr lang="fr-FR" sz="2800" b="1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Ranieri</a:t>
            </a:r>
            <a:r>
              <a:rPr lang="fr-FR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fr-FR" sz="2800" b="1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Trimarchi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, </a:t>
            </a:r>
            <a:r>
              <a:rPr lang="fr-FR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Health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Director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of ASP, ME</a:t>
            </a:r>
          </a:p>
          <a:p>
            <a:pPr marL="457200" indent="-457200">
              <a:lnSpc>
                <a:spcPts val="4800"/>
              </a:lnSpc>
              <a:buFont typeface="Courier New" panose="02070309020205020404" pitchFamily="49" charset="0"/>
              <a:buChar char="o"/>
            </a:pP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Dr Basilia Zingarelli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,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Pediatrician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, Director of Critical Care Basic Science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Research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, Cincinnati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Children’s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Hospital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Medical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Center, Cincinnati, Ohio (US)</a:t>
            </a:r>
          </a:p>
          <a:p>
            <a:pPr marL="457200" indent="-457200">
              <a:lnSpc>
                <a:spcPts val="4800"/>
              </a:lnSpc>
              <a:buFont typeface="Courier New" panose="02070309020205020404" pitchFamily="49" charset="0"/>
              <a:buChar char="o"/>
            </a:pP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Prof Rodolfo </a:t>
            </a:r>
            <a:r>
              <a:rPr lang="it-IT" sz="2800" b="1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Savica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,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Neurologist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, Mayo Foundation for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Medical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Education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and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Research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, Rochester, Minnesota (US)</a:t>
            </a:r>
            <a:endParaRPr lang="fr-FR" sz="2800" dirty="0">
              <a:solidFill>
                <a:srgbClr val="002060"/>
              </a:solidFill>
              <a:latin typeface="Tempus Sans ITC" panose="04020404030D07020202" pitchFamily="82" charset="0"/>
              <a:cs typeface="Calibri"/>
            </a:endParaRPr>
          </a:p>
          <a:p>
            <a:pPr marL="457200" indent="-457200">
              <a:lnSpc>
                <a:spcPts val="4800"/>
              </a:lnSpc>
              <a:buFont typeface="Courier New" panose="02070309020205020404" pitchFamily="49" charset="0"/>
              <a:buChar char="o"/>
            </a:pPr>
            <a:r>
              <a:rPr lang="fr-FR" sz="2800" b="1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Dr Simona </a:t>
            </a:r>
            <a:r>
              <a:rPr lang="fr-FR" sz="2800" b="1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Calabrese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, </a:t>
            </a:r>
            <a:r>
              <a:rPr lang="fr-FR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Resident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in Legal </a:t>
            </a:r>
            <a:r>
              <a:rPr lang="fr-FR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Medicine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, </a:t>
            </a:r>
            <a:r>
              <a:rPr lang="fr-FR" sz="2800" dirty="0" err="1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University</a:t>
            </a:r>
            <a:r>
              <a:rPr lang="fr-FR" sz="2800" dirty="0">
                <a:solidFill>
                  <a:srgbClr val="002060"/>
                </a:solidFill>
                <a:latin typeface="Tempus Sans ITC" panose="04020404030D07020202" pitchFamily="82" charset="0"/>
                <a:cs typeface="Calibri"/>
              </a:rPr>
              <a:t> of Messina</a:t>
            </a:r>
            <a:endParaRPr lang="it-IT" sz="2800" dirty="0">
              <a:solidFill>
                <a:srgbClr val="002060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039BCC-D9B0-74BE-76AA-816027E39544}"/>
              </a:ext>
            </a:extLst>
          </p:cNvPr>
          <p:cNvSpPr txBox="1"/>
          <p:nvPr/>
        </p:nvSpPr>
        <p:spPr>
          <a:xfrm>
            <a:off x="3005611" y="1384260"/>
            <a:ext cx="10933035" cy="19082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indent="-457200">
              <a:lnSpc>
                <a:spcPts val="4800"/>
              </a:lnSpc>
              <a:buFont typeface="Courier New" panose="02070309020205020404" pitchFamily="49" charset="0"/>
              <a:buChar char="o"/>
            </a:pP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Dr Giacomo </a:t>
            </a:r>
            <a:r>
              <a:rPr lang="it-IT" sz="2800" b="1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Caudo</a:t>
            </a:r>
            <a:r>
              <a:rPr lang="it-IT" sz="28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,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President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of Order of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Physicians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,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Surgeons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,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Dentists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of Messina (OMCEO-ME);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President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of Federation of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Italian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General </a:t>
            </a:r>
            <a:r>
              <a:rPr lang="it-IT" sz="2800" dirty="0" err="1">
                <a:solidFill>
                  <a:srgbClr val="002060"/>
                </a:solidFill>
                <a:latin typeface="Tempus Sans ITC" panose="04020404030D07020202" pitchFamily="82" charset="0"/>
              </a:rPr>
              <a:t>Practitioners</a:t>
            </a:r>
            <a:r>
              <a:rPr lang="it-IT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</a:t>
            </a:r>
          </a:p>
        </p:txBody>
      </p:sp>
      <p:pic>
        <p:nvPicPr>
          <p:cNvPr id="7170" name="Picture 2" descr="BauerGriffith, LLC - Advisory Board">
            <a:extLst>
              <a:ext uri="{FF2B5EF4-FFF2-40B4-BE49-F238E27FC236}">
                <a16:creationId xmlns:a16="http://schemas.microsoft.com/office/drawing/2014/main" id="{5252E094-147B-30B5-815B-B3808DE25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" y="220504"/>
            <a:ext cx="2995771" cy="299577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45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565</Words>
  <Application>Microsoft Office PowerPoint</Application>
  <PresentationFormat>Personalizzato</PresentationFormat>
  <Paragraphs>72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Tempus Sans ITC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Online2PDF.com</dc:creator>
  <cp:lastModifiedBy>Daniela Caccamo</cp:lastModifiedBy>
  <cp:revision>86</cp:revision>
  <dcterms:created xsi:type="dcterms:W3CDTF">2025-02-27T21:41:26Z</dcterms:created>
  <dcterms:modified xsi:type="dcterms:W3CDTF">2026-03-04T21:53:30Z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2025-02-27T00:00:00Z</vt:filetime>
  </property>
  <property fmtid="{D5CDD505-2E9C-101B-9397-08002B2CF9AE}" pid="3" name="LastSaved">
    <vt:filetime>2025-02-27T00:00:00Z</vt:filetime>
  </property>
</Properties>
</file>